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68" r:id="rId8"/>
    <p:sldId id="259" r:id="rId9"/>
    <p:sldId id="261" r:id="rId10"/>
    <p:sldId id="262" r:id="rId11"/>
    <p:sldId id="264" r:id="rId12"/>
    <p:sldId id="265" r:id="rId13"/>
  </p:sldIdLst>
  <p:sldSz cx="18288000" cy="10287000"/>
  <p:notesSz cx="6858000" cy="9144000"/>
  <p:embeddedFontLst>
    <p:embeddedFont>
      <p:font typeface="Cavolini" panose="03000502040302020204" pitchFamily="66" charset="0"/>
      <p:regular r:id="rId14"/>
      <p:bold r:id="rId15"/>
      <p:italic r:id="rId16"/>
      <p:boldItalic r:id="rId17"/>
    </p:embeddedFont>
    <p:embeddedFont>
      <p:font typeface="Lucky Bones" pitchFamily="2" charset="77"/>
      <p:regular r:id="rId18"/>
      <p:bold r:id="rId19"/>
    </p:embeddedFont>
    <p:embeddedFont>
      <p:font typeface="Sniglet" pitchFamily="82" charset="0"/>
      <p:regular r:id="rId20"/>
    </p:embeddedFont>
    <p:embeddedFont>
      <p:font typeface="TT Commons Pro" panose="020B0103030102020204" pitchFamily="34" charset="77"/>
      <p:regular r:id="rId21"/>
    </p:embeddedFont>
    <p:embeddedFont>
      <p:font typeface="TT Commons Pro Bold" panose="020B0103030102020204" pitchFamily="34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2A0F"/>
    <a:srgbClr val="91693D"/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95" autoAdjust="0"/>
    <p:restoredTop sz="94507" autoAdjust="0"/>
  </p:normalViewPr>
  <p:slideViewPr>
    <p:cSldViewPr>
      <p:cViewPr varScale="1">
        <p:scale>
          <a:sx n="64" d="100"/>
          <a:sy n="64" d="100"/>
        </p:scale>
        <p:origin x="208" y="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6EE58-86E1-46D7-9D53-04082D870FA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C55EE-B1EA-460D-8F32-E1668408B8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Modern, minimal design with soft color palette.</a:t>
          </a:r>
          <a:endParaRPr lang="en-US" dirty="0">
            <a:solidFill>
              <a:srgbClr val="522A0F"/>
            </a:solidFill>
          </a:endParaRPr>
        </a:p>
      </dgm:t>
    </dgm:pt>
    <dgm:pt modelId="{A267E446-37BE-4149-91E8-CDEF2E3DD1F4}" type="parTrans" cxnId="{E6694621-FD43-4682-BECA-11F3923D0E73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BA7A636-F2A7-432C-BCAE-F2731FA651EC}" type="sibTrans" cxnId="{E6694621-FD43-4682-BECA-11F3923D0E73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11CEA95-0D03-4D84-A2FB-7D267D9DE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Animal-themed icons, friendly fonts, and large visuals.</a:t>
          </a:r>
          <a:endParaRPr lang="en-US" dirty="0">
            <a:solidFill>
              <a:srgbClr val="522A0F"/>
            </a:solidFill>
          </a:endParaRPr>
        </a:p>
      </dgm:t>
    </dgm:pt>
    <dgm:pt modelId="{D9D872BD-5039-4677-A31D-E3396BBC7C59}" type="parTrans" cxnId="{1E714109-BA2B-49CC-A5D8-8F3E0472D53C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31FF8EFE-77C3-483F-B7FD-781E1DE6B329}" type="sibTrans" cxnId="{1E714109-BA2B-49CC-A5D8-8F3E0472D53C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115054-24D1-4005-B1FB-949C924FA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Emphasis on featured products and seasonal promotions.</a:t>
          </a:r>
          <a:endParaRPr lang="en-US" dirty="0">
            <a:solidFill>
              <a:srgbClr val="522A0F"/>
            </a:solidFill>
          </a:endParaRPr>
        </a:p>
      </dgm:t>
    </dgm:pt>
    <dgm:pt modelId="{4446CF04-A4B4-4527-824A-13B68B6FED18}" type="parTrans" cxnId="{2F638589-CE3B-4EFF-BD04-FCFB1224249E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57B7361F-5FE9-474B-BB16-A902BF2B4B9E}" type="sibTrans" cxnId="{2F638589-CE3B-4EFF-BD04-FCFB1224249E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8FDA177-5702-4C02-B4EE-227ABF9F0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Organized categories: Food, Toys, Grooming, Health, Accessories.</a:t>
          </a:r>
          <a:endParaRPr lang="en-US" dirty="0">
            <a:solidFill>
              <a:srgbClr val="522A0F"/>
            </a:solidFill>
          </a:endParaRPr>
        </a:p>
      </dgm:t>
    </dgm:pt>
    <dgm:pt modelId="{0FEDF46F-A9EE-4EBF-854C-2ECA321476DA}" type="parTrans" cxnId="{9097BD26-7E21-4E47-8714-995ED5C9E79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8D5DFD8D-B1D3-4CD1-B41C-9EBB8223F08C}" type="sibTrans" cxnId="{9097BD26-7E21-4E47-8714-995ED5C9E79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52BD1A90-51BE-43A9-807D-BC65A674CD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Accessibility-friendly with readable text and alt image tags.</a:t>
          </a:r>
          <a:endParaRPr lang="en-US" dirty="0">
            <a:solidFill>
              <a:srgbClr val="522A0F"/>
            </a:solidFill>
          </a:endParaRPr>
        </a:p>
      </dgm:t>
    </dgm:pt>
    <dgm:pt modelId="{98BC5D73-02B7-437A-BF80-8CA7C4E33C84}" type="parTrans" cxnId="{43AC7F83-AFFC-492A-A5BD-452458EC8B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CD7B8FB-5751-443C-867E-B9475665D481}" type="sibTrans" cxnId="{43AC7F83-AFFC-492A-A5BD-452458EC8B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E82ACCF6-6F93-406D-9ED9-F75C5237396F}" type="pres">
      <dgm:prSet presAssocID="{8A16EE58-86E1-46D7-9D53-04082D870FAD}" presName="root" presStyleCnt="0">
        <dgm:presLayoutVars>
          <dgm:dir/>
          <dgm:resizeHandles val="exact"/>
        </dgm:presLayoutVars>
      </dgm:prSet>
      <dgm:spPr/>
    </dgm:pt>
    <dgm:pt modelId="{818A056A-142A-49AE-AE48-03D423CAA186}" type="pres">
      <dgm:prSet presAssocID="{936C55EE-B1EA-460D-8F32-E1668408B894}" presName="compNode" presStyleCnt="0"/>
      <dgm:spPr/>
    </dgm:pt>
    <dgm:pt modelId="{47588528-56BD-4B92-A52C-879052768CD8}" type="pres">
      <dgm:prSet presAssocID="{936C55EE-B1EA-460D-8F32-E1668408B894}" presName="iconRect" presStyleLbl="node1" presStyleIdx="0" presStyleCnt="5"/>
      <dgm:spPr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522A0F"/>
          </a:solidFill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6004A725-78CE-4BFE-9186-3719F6CAFB02}" type="pres">
      <dgm:prSet presAssocID="{936C55EE-B1EA-460D-8F32-E1668408B894}" presName="spaceRect" presStyleCnt="0"/>
      <dgm:spPr/>
    </dgm:pt>
    <dgm:pt modelId="{B8C76F5E-DB28-424A-808E-1F7128DE32F3}" type="pres">
      <dgm:prSet presAssocID="{936C55EE-B1EA-460D-8F32-E1668408B894}" presName="textRect" presStyleLbl="revTx" presStyleIdx="0" presStyleCnt="5">
        <dgm:presLayoutVars>
          <dgm:chMax val="1"/>
          <dgm:chPref val="1"/>
        </dgm:presLayoutVars>
      </dgm:prSet>
      <dgm:spPr/>
    </dgm:pt>
    <dgm:pt modelId="{87E543C1-E9FF-4040-A060-77CA868947AB}" type="pres">
      <dgm:prSet presAssocID="{FBA7A636-F2A7-432C-BCAE-F2731FA651EC}" presName="sibTrans" presStyleCnt="0"/>
      <dgm:spPr/>
    </dgm:pt>
    <dgm:pt modelId="{AE93C53D-A428-4704-BCEE-25FF3D44394F}" type="pres">
      <dgm:prSet presAssocID="{711CEA95-0D03-4D84-A2FB-7D267D9DEA8E}" presName="compNode" presStyleCnt="0"/>
      <dgm:spPr/>
    </dgm:pt>
    <dgm:pt modelId="{8C360987-A172-46E6-9F2A-A9CA6F926830}" type="pres">
      <dgm:prSet presAssocID="{711CEA95-0D03-4D84-A2FB-7D267D9DEA8E}" presName="iconRect" presStyleLbl="node1" presStyleIdx="1" presStyleCnt="5"/>
      <dgm:spPr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2EBAC77B-B231-4899-952C-F8C33B82B3CD}" type="pres">
      <dgm:prSet presAssocID="{711CEA95-0D03-4D84-A2FB-7D267D9DEA8E}" presName="spaceRect" presStyleCnt="0"/>
      <dgm:spPr/>
    </dgm:pt>
    <dgm:pt modelId="{66F31959-590C-43B5-B78E-4DD934D102C4}" type="pres">
      <dgm:prSet presAssocID="{711CEA95-0D03-4D84-A2FB-7D267D9DEA8E}" presName="textRect" presStyleLbl="revTx" presStyleIdx="1" presStyleCnt="5">
        <dgm:presLayoutVars>
          <dgm:chMax val="1"/>
          <dgm:chPref val="1"/>
        </dgm:presLayoutVars>
      </dgm:prSet>
      <dgm:spPr/>
    </dgm:pt>
    <dgm:pt modelId="{36813295-FA24-4BD4-97E3-5E18E13E03A8}" type="pres">
      <dgm:prSet presAssocID="{31FF8EFE-77C3-483F-B7FD-781E1DE6B329}" presName="sibTrans" presStyleCnt="0"/>
      <dgm:spPr/>
    </dgm:pt>
    <dgm:pt modelId="{5E11F9C1-661D-44ED-B268-C7BB532E69AF}" type="pres">
      <dgm:prSet presAssocID="{F5115054-24D1-4005-B1FB-949C924FA165}" presName="compNode" presStyleCnt="0"/>
      <dgm:spPr/>
    </dgm:pt>
    <dgm:pt modelId="{862C943F-A9DF-4351-B32A-4CCD6B78E6FE}" type="pres">
      <dgm:prSet presAssocID="{F5115054-24D1-4005-B1FB-949C924FA165}" presName="iconRect" presStyleLbl="node1" presStyleIdx="2" presStyleCnt="5"/>
      <dgm:spPr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CD09EB61-EC5A-4C66-82AC-B1662C7F9A06}" type="pres">
      <dgm:prSet presAssocID="{F5115054-24D1-4005-B1FB-949C924FA165}" presName="spaceRect" presStyleCnt="0"/>
      <dgm:spPr/>
    </dgm:pt>
    <dgm:pt modelId="{3B1D0FCE-7355-4FC8-8178-BB6E95B484CD}" type="pres">
      <dgm:prSet presAssocID="{F5115054-24D1-4005-B1FB-949C924FA165}" presName="textRect" presStyleLbl="revTx" presStyleIdx="2" presStyleCnt="5">
        <dgm:presLayoutVars>
          <dgm:chMax val="1"/>
          <dgm:chPref val="1"/>
        </dgm:presLayoutVars>
      </dgm:prSet>
      <dgm:spPr/>
    </dgm:pt>
    <dgm:pt modelId="{8DCDA568-9519-4CBD-B23F-6B93E47AE630}" type="pres">
      <dgm:prSet presAssocID="{57B7361F-5FE9-474B-BB16-A902BF2B4B9E}" presName="sibTrans" presStyleCnt="0"/>
      <dgm:spPr/>
    </dgm:pt>
    <dgm:pt modelId="{BB392BBE-E80D-4CFC-B1F4-4EA8E5046526}" type="pres">
      <dgm:prSet presAssocID="{D8FDA177-5702-4C02-B4EE-227ABF9F0ED1}" presName="compNode" presStyleCnt="0"/>
      <dgm:spPr/>
    </dgm:pt>
    <dgm:pt modelId="{2E55D361-D5B3-4DA8-BD99-8EABDD6369D9}" type="pres">
      <dgm:prSet presAssocID="{D8FDA177-5702-4C02-B4EE-227ABF9F0ED1}" presName="iconRect" presStyleLbl="node1" presStyleIdx="3" presStyleCnt="5"/>
      <dgm:spPr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AF74B82F-2637-45B4-BD8A-83ECD1C33BF2}" type="pres">
      <dgm:prSet presAssocID="{D8FDA177-5702-4C02-B4EE-227ABF9F0ED1}" presName="spaceRect" presStyleCnt="0"/>
      <dgm:spPr/>
    </dgm:pt>
    <dgm:pt modelId="{452F5444-817B-42CA-83DE-B98EE80B88BC}" type="pres">
      <dgm:prSet presAssocID="{D8FDA177-5702-4C02-B4EE-227ABF9F0ED1}" presName="textRect" presStyleLbl="revTx" presStyleIdx="3" presStyleCnt="5">
        <dgm:presLayoutVars>
          <dgm:chMax val="1"/>
          <dgm:chPref val="1"/>
        </dgm:presLayoutVars>
      </dgm:prSet>
      <dgm:spPr/>
    </dgm:pt>
    <dgm:pt modelId="{4C580259-19BC-45D3-AD3A-F2EC617CE73E}" type="pres">
      <dgm:prSet presAssocID="{8D5DFD8D-B1D3-4CD1-B41C-9EBB8223F08C}" presName="sibTrans" presStyleCnt="0"/>
      <dgm:spPr/>
    </dgm:pt>
    <dgm:pt modelId="{AA3C1E04-D77F-410F-A9FE-9DD1A636F57D}" type="pres">
      <dgm:prSet presAssocID="{52BD1A90-51BE-43A9-807D-BC65A674CD5D}" presName="compNode" presStyleCnt="0"/>
      <dgm:spPr/>
    </dgm:pt>
    <dgm:pt modelId="{CF30AD2F-3BEE-405E-A124-2EA86B52E201}" type="pres">
      <dgm:prSet presAssocID="{52BD1A90-51BE-43A9-807D-BC65A674CD5D}" presName="iconRect" presStyleLbl="node1" presStyleIdx="4" presStyleCnt="5"/>
      <dgm:spPr>
        <a:blipFill>
          <a:blip xmlns:r="http://schemas.openxmlformats.org/officeDocument/2006/relationships"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0FB98E-5482-4346-81DF-DC5EFA2818AF}" type="pres">
      <dgm:prSet presAssocID="{52BD1A90-51BE-43A9-807D-BC65A674CD5D}" presName="spaceRect" presStyleCnt="0"/>
      <dgm:spPr/>
    </dgm:pt>
    <dgm:pt modelId="{A8A1E649-080B-4ED9-A56C-59FDE3F12D19}" type="pres">
      <dgm:prSet presAssocID="{52BD1A90-51BE-43A9-807D-BC65A674CD5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714109-BA2B-49CC-A5D8-8F3E0472D53C}" srcId="{8A16EE58-86E1-46D7-9D53-04082D870FAD}" destId="{711CEA95-0D03-4D84-A2FB-7D267D9DEA8E}" srcOrd="1" destOrd="0" parTransId="{D9D872BD-5039-4677-A31D-E3396BBC7C59}" sibTransId="{31FF8EFE-77C3-483F-B7FD-781E1DE6B329}"/>
    <dgm:cxn modelId="{620DF80A-7A5C-4602-AEAC-62A1547E6EDF}" type="presOf" srcId="{711CEA95-0D03-4D84-A2FB-7D267D9DEA8E}" destId="{66F31959-590C-43B5-B78E-4DD934D102C4}" srcOrd="0" destOrd="0" presId="urn:microsoft.com/office/officeart/2018/2/layout/IconLabelList"/>
    <dgm:cxn modelId="{BEFD001E-B802-4EDE-ACB8-0F802FF67480}" type="presOf" srcId="{8A16EE58-86E1-46D7-9D53-04082D870FAD}" destId="{E82ACCF6-6F93-406D-9ED9-F75C5237396F}" srcOrd="0" destOrd="0" presId="urn:microsoft.com/office/officeart/2018/2/layout/IconLabelList"/>
    <dgm:cxn modelId="{E6694621-FD43-4682-BECA-11F3923D0E73}" srcId="{8A16EE58-86E1-46D7-9D53-04082D870FAD}" destId="{936C55EE-B1EA-460D-8F32-E1668408B894}" srcOrd="0" destOrd="0" parTransId="{A267E446-37BE-4149-91E8-CDEF2E3DD1F4}" sibTransId="{FBA7A636-F2A7-432C-BCAE-F2731FA651EC}"/>
    <dgm:cxn modelId="{9097BD26-7E21-4E47-8714-995ED5C9E791}" srcId="{8A16EE58-86E1-46D7-9D53-04082D870FAD}" destId="{D8FDA177-5702-4C02-B4EE-227ABF9F0ED1}" srcOrd="3" destOrd="0" parTransId="{0FEDF46F-A9EE-4EBF-854C-2ECA321476DA}" sibTransId="{8D5DFD8D-B1D3-4CD1-B41C-9EBB8223F08C}"/>
    <dgm:cxn modelId="{BB68CB38-0E4F-40B9-B1F5-5506AFE5A74B}" type="presOf" srcId="{936C55EE-B1EA-460D-8F32-E1668408B894}" destId="{B8C76F5E-DB28-424A-808E-1F7128DE32F3}" srcOrd="0" destOrd="0" presId="urn:microsoft.com/office/officeart/2018/2/layout/IconLabelList"/>
    <dgm:cxn modelId="{88DD5064-A150-4102-821B-89548DCE28B3}" type="presOf" srcId="{52BD1A90-51BE-43A9-807D-BC65A674CD5D}" destId="{A8A1E649-080B-4ED9-A56C-59FDE3F12D19}" srcOrd="0" destOrd="0" presId="urn:microsoft.com/office/officeart/2018/2/layout/IconLabelList"/>
    <dgm:cxn modelId="{43AC7F83-AFFC-492A-A5BD-452458EC8BDB}" srcId="{8A16EE58-86E1-46D7-9D53-04082D870FAD}" destId="{52BD1A90-51BE-43A9-807D-BC65A674CD5D}" srcOrd="4" destOrd="0" parTransId="{98BC5D73-02B7-437A-BF80-8CA7C4E33C84}" sibTransId="{DCD7B8FB-5751-443C-867E-B9475665D481}"/>
    <dgm:cxn modelId="{2F638589-CE3B-4EFF-BD04-FCFB1224249E}" srcId="{8A16EE58-86E1-46D7-9D53-04082D870FAD}" destId="{F5115054-24D1-4005-B1FB-949C924FA165}" srcOrd="2" destOrd="0" parTransId="{4446CF04-A4B4-4527-824A-13B68B6FED18}" sibTransId="{57B7361F-5FE9-474B-BB16-A902BF2B4B9E}"/>
    <dgm:cxn modelId="{5B44A4E7-6D83-4476-B586-06BFF0BCBA9C}" type="presOf" srcId="{D8FDA177-5702-4C02-B4EE-227ABF9F0ED1}" destId="{452F5444-817B-42CA-83DE-B98EE80B88BC}" srcOrd="0" destOrd="0" presId="urn:microsoft.com/office/officeart/2018/2/layout/IconLabelList"/>
    <dgm:cxn modelId="{97B255F3-5087-4836-9B40-05FE4C6F0372}" type="presOf" srcId="{F5115054-24D1-4005-B1FB-949C924FA165}" destId="{3B1D0FCE-7355-4FC8-8178-BB6E95B484CD}" srcOrd="0" destOrd="0" presId="urn:microsoft.com/office/officeart/2018/2/layout/IconLabelList"/>
    <dgm:cxn modelId="{94EC6D0F-3F83-4AE4-A358-98B8FFC93595}" type="presParOf" srcId="{E82ACCF6-6F93-406D-9ED9-F75C5237396F}" destId="{818A056A-142A-49AE-AE48-03D423CAA186}" srcOrd="0" destOrd="0" presId="urn:microsoft.com/office/officeart/2018/2/layout/IconLabelList"/>
    <dgm:cxn modelId="{3EED163D-B006-41B6-8039-FDFE0FEF4F92}" type="presParOf" srcId="{818A056A-142A-49AE-AE48-03D423CAA186}" destId="{47588528-56BD-4B92-A52C-879052768CD8}" srcOrd="0" destOrd="0" presId="urn:microsoft.com/office/officeart/2018/2/layout/IconLabelList"/>
    <dgm:cxn modelId="{E5693ED1-26AD-41FB-8AAA-B9EC61F24E35}" type="presParOf" srcId="{818A056A-142A-49AE-AE48-03D423CAA186}" destId="{6004A725-78CE-4BFE-9186-3719F6CAFB02}" srcOrd="1" destOrd="0" presId="urn:microsoft.com/office/officeart/2018/2/layout/IconLabelList"/>
    <dgm:cxn modelId="{CFD58A65-1CE4-4767-83D3-F314425C8EDE}" type="presParOf" srcId="{818A056A-142A-49AE-AE48-03D423CAA186}" destId="{B8C76F5E-DB28-424A-808E-1F7128DE32F3}" srcOrd="2" destOrd="0" presId="urn:microsoft.com/office/officeart/2018/2/layout/IconLabelList"/>
    <dgm:cxn modelId="{279EF332-99FD-4D29-9529-98478095981F}" type="presParOf" srcId="{E82ACCF6-6F93-406D-9ED9-F75C5237396F}" destId="{87E543C1-E9FF-4040-A060-77CA868947AB}" srcOrd="1" destOrd="0" presId="urn:microsoft.com/office/officeart/2018/2/layout/IconLabelList"/>
    <dgm:cxn modelId="{8004684E-4B1D-4294-BAE9-DC937F1B66EC}" type="presParOf" srcId="{E82ACCF6-6F93-406D-9ED9-F75C5237396F}" destId="{AE93C53D-A428-4704-BCEE-25FF3D44394F}" srcOrd="2" destOrd="0" presId="urn:microsoft.com/office/officeart/2018/2/layout/IconLabelList"/>
    <dgm:cxn modelId="{58DA425B-5062-41F2-81AA-EFC200235636}" type="presParOf" srcId="{AE93C53D-A428-4704-BCEE-25FF3D44394F}" destId="{8C360987-A172-46E6-9F2A-A9CA6F926830}" srcOrd="0" destOrd="0" presId="urn:microsoft.com/office/officeart/2018/2/layout/IconLabelList"/>
    <dgm:cxn modelId="{CA796794-8074-42AD-9C0B-186A076FC947}" type="presParOf" srcId="{AE93C53D-A428-4704-BCEE-25FF3D44394F}" destId="{2EBAC77B-B231-4899-952C-F8C33B82B3CD}" srcOrd="1" destOrd="0" presId="urn:microsoft.com/office/officeart/2018/2/layout/IconLabelList"/>
    <dgm:cxn modelId="{44609C95-073F-4E9B-8C48-6A2FEF6E5DEE}" type="presParOf" srcId="{AE93C53D-A428-4704-BCEE-25FF3D44394F}" destId="{66F31959-590C-43B5-B78E-4DD934D102C4}" srcOrd="2" destOrd="0" presId="urn:microsoft.com/office/officeart/2018/2/layout/IconLabelList"/>
    <dgm:cxn modelId="{D6E77BE2-EBCE-49BB-AE55-11114CE76F04}" type="presParOf" srcId="{E82ACCF6-6F93-406D-9ED9-F75C5237396F}" destId="{36813295-FA24-4BD4-97E3-5E18E13E03A8}" srcOrd="3" destOrd="0" presId="urn:microsoft.com/office/officeart/2018/2/layout/IconLabelList"/>
    <dgm:cxn modelId="{B303B89A-5BCF-49CD-AB0C-2098E303839C}" type="presParOf" srcId="{E82ACCF6-6F93-406D-9ED9-F75C5237396F}" destId="{5E11F9C1-661D-44ED-B268-C7BB532E69AF}" srcOrd="4" destOrd="0" presId="urn:microsoft.com/office/officeart/2018/2/layout/IconLabelList"/>
    <dgm:cxn modelId="{0C2F21E6-EB50-41FD-B24C-EB0F49C5F783}" type="presParOf" srcId="{5E11F9C1-661D-44ED-B268-C7BB532E69AF}" destId="{862C943F-A9DF-4351-B32A-4CCD6B78E6FE}" srcOrd="0" destOrd="0" presId="urn:microsoft.com/office/officeart/2018/2/layout/IconLabelList"/>
    <dgm:cxn modelId="{2E1210C3-618A-4008-A23E-892D77658ABE}" type="presParOf" srcId="{5E11F9C1-661D-44ED-B268-C7BB532E69AF}" destId="{CD09EB61-EC5A-4C66-82AC-B1662C7F9A06}" srcOrd="1" destOrd="0" presId="urn:microsoft.com/office/officeart/2018/2/layout/IconLabelList"/>
    <dgm:cxn modelId="{8DEB644F-D5CC-48B0-9ACC-3125EAA82F99}" type="presParOf" srcId="{5E11F9C1-661D-44ED-B268-C7BB532E69AF}" destId="{3B1D0FCE-7355-4FC8-8178-BB6E95B484CD}" srcOrd="2" destOrd="0" presId="urn:microsoft.com/office/officeart/2018/2/layout/IconLabelList"/>
    <dgm:cxn modelId="{53FA7EDE-F3C8-4290-856E-3C61B4C18F65}" type="presParOf" srcId="{E82ACCF6-6F93-406D-9ED9-F75C5237396F}" destId="{8DCDA568-9519-4CBD-B23F-6B93E47AE630}" srcOrd="5" destOrd="0" presId="urn:microsoft.com/office/officeart/2018/2/layout/IconLabelList"/>
    <dgm:cxn modelId="{C08812C3-B5F9-47D0-A623-8AB7DCC652B3}" type="presParOf" srcId="{E82ACCF6-6F93-406D-9ED9-F75C5237396F}" destId="{BB392BBE-E80D-4CFC-B1F4-4EA8E5046526}" srcOrd="6" destOrd="0" presId="urn:microsoft.com/office/officeart/2018/2/layout/IconLabelList"/>
    <dgm:cxn modelId="{879B6436-A686-40EB-BA96-AC48D44ED1DF}" type="presParOf" srcId="{BB392BBE-E80D-4CFC-B1F4-4EA8E5046526}" destId="{2E55D361-D5B3-4DA8-BD99-8EABDD6369D9}" srcOrd="0" destOrd="0" presId="urn:microsoft.com/office/officeart/2018/2/layout/IconLabelList"/>
    <dgm:cxn modelId="{12190D0B-09FC-45ED-8207-52563CAFC6F6}" type="presParOf" srcId="{BB392BBE-E80D-4CFC-B1F4-4EA8E5046526}" destId="{AF74B82F-2637-45B4-BD8A-83ECD1C33BF2}" srcOrd="1" destOrd="0" presId="urn:microsoft.com/office/officeart/2018/2/layout/IconLabelList"/>
    <dgm:cxn modelId="{7ED44359-D307-440C-9CAE-3A7AF296E8BC}" type="presParOf" srcId="{BB392BBE-E80D-4CFC-B1F4-4EA8E5046526}" destId="{452F5444-817B-42CA-83DE-B98EE80B88BC}" srcOrd="2" destOrd="0" presId="urn:microsoft.com/office/officeart/2018/2/layout/IconLabelList"/>
    <dgm:cxn modelId="{7431FD9C-D29F-4A5B-854F-D8DF99153C96}" type="presParOf" srcId="{E82ACCF6-6F93-406D-9ED9-F75C5237396F}" destId="{4C580259-19BC-45D3-AD3A-F2EC617CE73E}" srcOrd="7" destOrd="0" presId="urn:microsoft.com/office/officeart/2018/2/layout/IconLabelList"/>
    <dgm:cxn modelId="{5B8EE381-0676-4015-921D-7E7F5DFA7CEE}" type="presParOf" srcId="{E82ACCF6-6F93-406D-9ED9-F75C5237396F}" destId="{AA3C1E04-D77F-410F-A9FE-9DD1A636F57D}" srcOrd="8" destOrd="0" presId="urn:microsoft.com/office/officeart/2018/2/layout/IconLabelList"/>
    <dgm:cxn modelId="{B328DBC5-21FF-440D-A743-5135315B72D9}" type="presParOf" srcId="{AA3C1E04-D77F-410F-A9FE-9DD1A636F57D}" destId="{CF30AD2F-3BEE-405E-A124-2EA86B52E201}" srcOrd="0" destOrd="0" presId="urn:microsoft.com/office/officeart/2018/2/layout/IconLabelList"/>
    <dgm:cxn modelId="{C9A03970-530B-4E50-9D3B-7C4C9B04F9DD}" type="presParOf" srcId="{AA3C1E04-D77F-410F-A9FE-9DD1A636F57D}" destId="{670FB98E-5482-4346-81DF-DC5EFA2818AF}" srcOrd="1" destOrd="0" presId="urn:microsoft.com/office/officeart/2018/2/layout/IconLabelList"/>
    <dgm:cxn modelId="{165B779B-20EB-4BF5-9685-9911D2D39319}" type="presParOf" srcId="{AA3C1E04-D77F-410F-A9FE-9DD1A636F57D}" destId="{A8A1E649-080B-4ED9-A56C-59FDE3F12D19}" srcOrd="2" destOrd="0" presId="urn:microsoft.com/office/officeart/2018/2/layout/IconLabelList"/>
  </dgm:cxnLst>
  <dgm:bg>
    <a:noFill/>
  </dgm:bg>
  <dgm:whole>
    <a:ln>
      <a:solidFill>
        <a:srgbClr val="522A0F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14D8B-B8EF-A44D-AFE9-8CA1F2E853E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E53A38-6A2B-D34F-B84E-E90848C6DA4F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Start</a:t>
          </a:r>
        </a:p>
      </dgm:t>
    </dgm:pt>
    <dgm:pt modelId="{520E752F-E8DA-C647-88D4-B476B9422244}" type="parTrans" cxnId="{5D7C5571-7A3D-F148-8A95-3209E14934A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FB55C3C-D493-AC45-AF75-DC55832B30CE}" type="sibTrans" cxnId="{5D7C5571-7A3D-F148-8A95-3209E14934A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3D43911-2A4E-AA40-9A99-9E3BE396886C}" type="asst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Home Page</a:t>
          </a:r>
        </a:p>
      </dgm:t>
    </dgm:pt>
    <dgm:pt modelId="{E5C5AD88-AC31-5B41-BFCA-447FFBFBFA73}" type="parTrans" cxnId="{F08A2894-03CF-5541-A75E-54546F164E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A9114D8E-8497-D34E-865B-464C6E27E350}" type="sibTrans" cxnId="{F08A2894-03CF-5541-A75E-54546F164E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CF1A045E-AE51-3645-8BE8-93D9E4CBF5D9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Book Services</a:t>
          </a:r>
        </a:p>
      </dgm:t>
    </dgm:pt>
    <dgm:pt modelId="{5A93B76E-EE2B-A84A-A571-580B7A3FDB72}" type="parTrans" cxnId="{55D565BC-639C-8047-8AA8-9835A996269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D4D916-85B9-984E-AD82-B3E7D4C01DA0}" type="sibTrans" cxnId="{55D565BC-639C-8047-8AA8-9835A996269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2D0DABE-366D-CB45-92CF-60A87FC972EF}">
      <dgm:prSet/>
      <dgm:spPr>
        <a:solidFill>
          <a:srgbClr val="522A0F"/>
        </a:solidFill>
        <a:ln>
          <a:solidFill>
            <a:srgbClr val="FFDE59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522A0F"/>
              </a:solidFill>
            </a:rPr>
            <a:t>Pet </a:t>
          </a:r>
          <a:r>
            <a:rPr lang="en-US" dirty="0">
              <a:solidFill>
                <a:srgbClr val="FFDE59"/>
              </a:solidFill>
            </a:rPr>
            <a:t>Details</a:t>
          </a:r>
        </a:p>
      </dgm:t>
    </dgm:pt>
    <dgm:pt modelId="{A6C77A57-F314-7847-A564-D5F893301DD3}" type="parTrans" cxnId="{256FB622-7E4C-AC4E-AC60-F0A06F05E3D2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058D1178-DE9F-4D40-B82D-C591605105CB}" type="sibTrans" cxnId="{256FB622-7E4C-AC4E-AC60-F0A06F05E3D2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6A31EDF3-AB01-C740-A1EB-3FCF3F3FB440}">
      <dgm:prSet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 Add to Chart</a:t>
          </a:r>
          <a:r>
            <a:rPr lang="en-US" dirty="0">
              <a:solidFill>
                <a:srgbClr val="522A0F"/>
              </a:solidFill>
            </a:rPr>
            <a:t> Chart</a:t>
          </a:r>
        </a:p>
      </dgm:t>
    </dgm:pt>
    <dgm:pt modelId="{BA3CA5A0-EBC9-9848-9B35-102DD2950883}" type="parTrans" cxnId="{54F6E0DA-EA51-AD4C-AB4E-DA04EDC68B1A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2535A55A-4FCE-A745-B2CA-00C20A6655B1}" type="sibTrans" cxnId="{54F6E0DA-EA51-AD4C-AB4E-DA04EDC68B1A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85C60B2D-64ED-F747-B339-4D342F7242B9}">
      <dgm:prSet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Choose Service</a:t>
          </a:r>
        </a:p>
      </dgm:t>
    </dgm:pt>
    <dgm:pt modelId="{FC0E5D90-53F0-6044-96E1-F8E5B06C806B}" type="parTrans" cxnId="{BAA9F976-DCDB-4D44-B01F-88CB95577A14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4A0AD19-464A-1546-A5C8-7852C37844CE}" type="sibTrans" cxnId="{BAA9F976-DCDB-4D44-B01F-88CB95577A14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B9D004ED-A82E-4A45-8D10-3BD6A930E7E3}">
      <dgm:prSet/>
      <dgm:spPr>
        <a:solidFill>
          <a:srgbClr val="522A0F"/>
        </a:solidFill>
        <a:ln>
          <a:solidFill>
            <a:srgbClr val="FFDE59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 Checkout</a:t>
          </a:r>
        </a:p>
      </dgm:t>
    </dgm:pt>
    <dgm:pt modelId="{E080872D-83C0-B845-BF4A-F7BADF17B8D5}" type="parTrans" cxnId="{6EE03A72-EC40-9C49-B1FA-8D3D614438C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223B6BB-79F5-9049-AFA9-975E992B8D14}" type="sibTrans" cxnId="{6EE03A72-EC40-9C49-B1FA-8D3D614438C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03D6B545-7E7F-5644-A83C-D79F2C91C9CD}">
      <dgm:prSet/>
      <dgm:spPr>
        <a:solidFill>
          <a:srgbClr val="522A0F"/>
        </a:solidFill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Select Time</a:t>
          </a:r>
        </a:p>
      </dgm:t>
    </dgm:pt>
    <dgm:pt modelId="{22DD1B82-8D7C-C24D-A3E5-84E585CE1428}" type="parTrans" cxnId="{E8825F02-EDFF-6E49-BFEF-22DB9081842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4FCF3029-12FB-B942-A018-6D8ED0CEB3AA}" type="sibTrans" cxnId="{E8825F02-EDFF-6E49-BFEF-22DB9081842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A06143ED-8D24-394F-BA6A-1C720EAD2F00}">
      <dgm:prSet/>
      <dgm:spPr>
        <a:solidFill>
          <a:srgbClr val="522A0F"/>
        </a:solidFill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 Confirm</a:t>
          </a:r>
        </a:p>
      </dgm:t>
    </dgm:pt>
    <dgm:pt modelId="{4809DC37-39ED-E54E-89B6-781BA648A206}" type="parTrans" cxnId="{5250C24F-ADFE-8C45-81F6-76851B0BFB4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DE5660E-8927-0145-AD10-AC700A8ADEC1}" type="sibTrans" cxnId="{5250C24F-ADFE-8C45-81F6-76851B0BFB4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C1F038-D206-9844-9F61-F29E021504DC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Shop Products</a:t>
          </a:r>
        </a:p>
      </dgm:t>
    </dgm:pt>
    <dgm:pt modelId="{28D4A049-CD82-8540-8D5B-3163F4684271}" type="sibTrans" cxnId="{BAF59A7E-539A-FC41-B56F-F4BD8D23028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415AAB30-F53B-FD43-8D05-A4A1FE4228D6}" type="parTrans" cxnId="{BAF59A7E-539A-FC41-B56F-F4BD8D23028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03CDE6F-CA20-9D43-9817-C8B6A9A2555B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View Pets</a:t>
          </a:r>
        </a:p>
      </dgm:t>
    </dgm:pt>
    <dgm:pt modelId="{3F49062F-05A1-F84B-8D63-277AAF1240B0}" type="sibTrans" cxnId="{0436218A-8A51-D34B-B666-BA835E3FB50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A0B4279-D523-C14F-B68D-24D7AAF84214}" type="parTrans" cxnId="{0436218A-8A51-D34B-B666-BA835E3FB50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8EA8905-A222-4743-976D-4C6EF975CF5C}" type="pres">
      <dgm:prSet presAssocID="{E7214D8B-B8EF-A44D-AFE9-8CA1F2E853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6CF588-4C84-094C-B4D8-7E76FEE1553F}" type="pres">
      <dgm:prSet presAssocID="{63E53A38-6A2B-D34F-B84E-E90848C6DA4F}" presName="hierRoot1" presStyleCnt="0">
        <dgm:presLayoutVars>
          <dgm:hierBranch val="init"/>
        </dgm:presLayoutVars>
      </dgm:prSet>
      <dgm:spPr/>
    </dgm:pt>
    <dgm:pt modelId="{3EF0C691-7CF8-3A44-AF9D-F5BEA4D826D7}" type="pres">
      <dgm:prSet presAssocID="{63E53A38-6A2B-D34F-B84E-E90848C6DA4F}" presName="rootComposite1" presStyleCnt="0"/>
      <dgm:spPr/>
    </dgm:pt>
    <dgm:pt modelId="{24E31AA6-9757-4043-8229-1E3C4CA220EB}" type="pres">
      <dgm:prSet presAssocID="{63E53A38-6A2B-D34F-B84E-E90848C6DA4F}" presName="rootText1" presStyleLbl="node0" presStyleIdx="0" presStyleCnt="1">
        <dgm:presLayoutVars>
          <dgm:chPref val="3"/>
        </dgm:presLayoutVars>
      </dgm:prSet>
      <dgm:spPr/>
    </dgm:pt>
    <dgm:pt modelId="{C2299A83-8923-F24C-ABFE-9130450B7812}" type="pres">
      <dgm:prSet presAssocID="{63E53A38-6A2B-D34F-B84E-E90848C6DA4F}" presName="rootConnector1" presStyleLbl="node1" presStyleIdx="0" presStyleCnt="0"/>
      <dgm:spPr/>
    </dgm:pt>
    <dgm:pt modelId="{28EBC266-7DF5-EA4C-BBF6-76C4CA8F2E6B}" type="pres">
      <dgm:prSet presAssocID="{63E53A38-6A2B-D34F-B84E-E90848C6DA4F}" presName="hierChild2" presStyleCnt="0"/>
      <dgm:spPr/>
    </dgm:pt>
    <dgm:pt modelId="{BAC095BB-7850-3047-9498-147472E61AD7}" type="pres">
      <dgm:prSet presAssocID="{9A0B4279-D523-C14F-B68D-24D7AAF84214}" presName="Name64" presStyleLbl="parChTrans1D2" presStyleIdx="0" presStyleCnt="4"/>
      <dgm:spPr/>
    </dgm:pt>
    <dgm:pt modelId="{6076E2DD-4EEF-B14B-9815-A555314C53CF}" type="pres">
      <dgm:prSet presAssocID="{D03CDE6F-CA20-9D43-9817-C8B6A9A2555B}" presName="hierRoot2" presStyleCnt="0">
        <dgm:presLayoutVars>
          <dgm:hierBranch val="init"/>
        </dgm:presLayoutVars>
      </dgm:prSet>
      <dgm:spPr/>
    </dgm:pt>
    <dgm:pt modelId="{E9DCBE61-A9E9-3842-A4C6-AE80821C3C15}" type="pres">
      <dgm:prSet presAssocID="{D03CDE6F-CA20-9D43-9817-C8B6A9A2555B}" presName="rootComposite" presStyleCnt="0"/>
      <dgm:spPr/>
    </dgm:pt>
    <dgm:pt modelId="{3A907937-F108-3748-AB75-81E6DB9B7CC7}" type="pres">
      <dgm:prSet presAssocID="{D03CDE6F-CA20-9D43-9817-C8B6A9A2555B}" presName="rootText" presStyleLbl="node2" presStyleIdx="0" presStyleCnt="3">
        <dgm:presLayoutVars>
          <dgm:chPref val="3"/>
        </dgm:presLayoutVars>
      </dgm:prSet>
      <dgm:spPr/>
    </dgm:pt>
    <dgm:pt modelId="{1E87D034-F60E-FD4D-9EA3-9FE0A20C8EAD}" type="pres">
      <dgm:prSet presAssocID="{D03CDE6F-CA20-9D43-9817-C8B6A9A2555B}" presName="rootConnector" presStyleLbl="node2" presStyleIdx="0" presStyleCnt="3"/>
      <dgm:spPr/>
    </dgm:pt>
    <dgm:pt modelId="{23B490F8-FA01-3343-AC97-6D6E888AD828}" type="pres">
      <dgm:prSet presAssocID="{D03CDE6F-CA20-9D43-9817-C8B6A9A2555B}" presName="hierChild4" presStyleCnt="0"/>
      <dgm:spPr/>
    </dgm:pt>
    <dgm:pt modelId="{A523EBB7-ED9A-444E-9E4B-DC063FEEA940}" type="pres">
      <dgm:prSet presAssocID="{A6C77A57-F314-7847-A564-D5F893301DD3}" presName="Name64" presStyleLbl="parChTrans1D3" presStyleIdx="0" presStyleCnt="6"/>
      <dgm:spPr/>
    </dgm:pt>
    <dgm:pt modelId="{150E7F43-6BDA-E74E-9E77-1B0FE53ECC33}" type="pres">
      <dgm:prSet presAssocID="{72D0DABE-366D-CB45-92CF-60A87FC972EF}" presName="hierRoot2" presStyleCnt="0">
        <dgm:presLayoutVars>
          <dgm:hierBranch val="init"/>
        </dgm:presLayoutVars>
      </dgm:prSet>
      <dgm:spPr/>
    </dgm:pt>
    <dgm:pt modelId="{55C8FF23-5DBB-944D-A4E3-1FD2AFCF6192}" type="pres">
      <dgm:prSet presAssocID="{72D0DABE-366D-CB45-92CF-60A87FC972EF}" presName="rootComposite" presStyleCnt="0"/>
      <dgm:spPr/>
    </dgm:pt>
    <dgm:pt modelId="{4B30D4CE-CAD7-AE4D-ABFA-5C2DFCEB45EB}" type="pres">
      <dgm:prSet presAssocID="{72D0DABE-366D-CB45-92CF-60A87FC972EF}" presName="rootText" presStyleLbl="node3" presStyleIdx="0" presStyleCnt="6">
        <dgm:presLayoutVars>
          <dgm:chPref val="3"/>
        </dgm:presLayoutVars>
      </dgm:prSet>
      <dgm:spPr/>
    </dgm:pt>
    <dgm:pt modelId="{BA98CA14-ECE7-B545-A9DF-3DA37330858E}" type="pres">
      <dgm:prSet presAssocID="{72D0DABE-366D-CB45-92CF-60A87FC972EF}" presName="rootConnector" presStyleLbl="node3" presStyleIdx="0" presStyleCnt="6"/>
      <dgm:spPr/>
    </dgm:pt>
    <dgm:pt modelId="{A2F9F316-408C-B14D-9AF9-F3838A72C62F}" type="pres">
      <dgm:prSet presAssocID="{72D0DABE-366D-CB45-92CF-60A87FC972EF}" presName="hierChild4" presStyleCnt="0"/>
      <dgm:spPr/>
    </dgm:pt>
    <dgm:pt modelId="{08943BC0-5D37-264E-9775-0E5C2C073C7D}" type="pres">
      <dgm:prSet presAssocID="{72D0DABE-366D-CB45-92CF-60A87FC972EF}" presName="hierChild5" presStyleCnt="0"/>
      <dgm:spPr/>
    </dgm:pt>
    <dgm:pt modelId="{9D8CBB84-8C07-8E4C-A7E9-341050FD7030}" type="pres">
      <dgm:prSet presAssocID="{D03CDE6F-CA20-9D43-9817-C8B6A9A2555B}" presName="hierChild5" presStyleCnt="0"/>
      <dgm:spPr/>
    </dgm:pt>
    <dgm:pt modelId="{D85F8044-3CE7-7B46-8898-997FF687B859}" type="pres">
      <dgm:prSet presAssocID="{415AAB30-F53B-FD43-8D05-A4A1FE4228D6}" presName="Name64" presStyleLbl="parChTrans1D2" presStyleIdx="1" presStyleCnt="4"/>
      <dgm:spPr/>
    </dgm:pt>
    <dgm:pt modelId="{2608D453-8DEF-1D4C-9B62-5E181AAAE044}" type="pres">
      <dgm:prSet presAssocID="{F5C1F038-D206-9844-9F61-F29E021504DC}" presName="hierRoot2" presStyleCnt="0">
        <dgm:presLayoutVars>
          <dgm:hierBranch val="init"/>
        </dgm:presLayoutVars>
      </dgm:prSet>
      <dgm:spPr/>
    </dgm:pt>
    <dgm:pt modelId="{B87D6E40-4386-1D4A-87C8-454641EFC321}" type="pres">
      <dgm:prSet presAssocID="{F5C1F038-D206-9844-9F61-F29E021504DC}" presName="rootComposite" presStyleCnt="0"/>
      <dgm:spPr/>
    </dgm:pt>
    <dgm:pt modelId="{6551DA8F-E454-6048-9797-E984D928347F}" type="pres">
      <dgm:prSet presAssocID="{F5C1F038-D206-9844-9F61-F29E021504DC}" presName="rootText" presStyleLbl="node2" presStyleIdx="1" presStyleCnt="3">
        <dgm:presLayoutVars>
          <dgm:chPref val="3"/>
        </dgm:presLayoutVars>
      </dgm:prSet>
      <dgm:spPr/>
    </dgm:pt>
    <dgm:pt modelId="{6D8607FA-D7A7-3948-8A89-179F19020E71}" type="pres">
      <dgm:prSet presAssocID="{F5C1F038-D206-9844-9F61-F29E021504DC}" presName="rootConnector" presStyleLbl="node2" presStyleIdx="1" presStyleCnt="3"/>
      <dgm:spPr/>
    </dgm:pt>
    <dgm:pt modelId="{E4272F7E-130D-9844-A174-A0230A6565CB}" type="pres">
      <dgm:prSet presAssocID="{F5C1F038-D206-9844-9F61-F29E021504DC}" presName="hierChild4" presStyleCnt="0"/>
      <dgm:spPr/>
    </dgm:pt>
    <dgm:pt modelId="{D43AB5EF-43CB-8F46-A051-857A0B81C2D1}" type="pres">
      <dgm:prSet presAssocID="{BA3CA5A0-EBC9-9848-9B35-102DD2950883}" presName="Name64" presStyleLbl="parChTrans1D3" presStyleIdx="1" presStyleCnt="6"/>
      <dgm:spPr/>
    </dgm:pt>
    <dgm:pt modelId="{045DDBB4-4165-654B-B646-CCB1E89DAEB6}" type="pres">
      <dgm:prSet presAssocID="{6A31EDF3-AB01-C740-A1EB-3FCF3F3FB440}" presName="hierRoot2" presStyleCnt="0">
        <dgm:presLayoutVars>
          <dgm:hierBranch val="init"/>
        </dgm:presLayoutVars>
      </dgm:prSet>
      <dgm:spPr/>
    </dgm:pt>
    <dgm:pt modelId="{FF2CDEF9-88F8-5F41-9DD9-EA4C1C67F674}" type="pres">
      <dgm:prSet presAssocID="{6A31EDF3-AB01-C740-A1EB-3FCF3F3FB440}" presName="rootComposite" presStyleCnt="0"/>
      <dgm:spPr/>
    </dgm:pt>
    <dgm:pt modelId="{93CD1B42-55A5-084E-97AC-3B677075CEEE}" type="pres">
      <dgm:prSet presAssocID="{6A31EDF3-AB01-C740-A1EB-3FCF3F3FB440}" presName="rootText" presStyleLbl="node3" presStyleIdx="1" presStyleCnt="6">
        <dgm:presLayoutVars>
          <dgm:chPref val="3"/>
        </dgm:presLayoutVars>
      </dgm:prSet>
      <dgm:spPr/>
    </dgm:pt>
    <dgm:pt modelId="{71B9DE4F-EC3A-9B43-8440-444AB6B22ADE}" type="pres">
      <dgm:prSet presAssocID="{6A31EDF3-AB01-C740-A1EB-3FCF3F3FB440}" presName="rootConnector" presStyleLbl="node3" presStyleIdx="1" presStyleCnt="6"/>
      <dgm:spPr/>
    </dgm:pt>
    <dgm:pt modelId="{5153CA13-04B7-DF46-BA57-CFD7B5DA57A0}" type="pres">
      <dgm:prSet presAssocID="{6A31EDF3-AB01-C740-A1EB-3FCF3F3FB440}" presName="hierChild4" presStyleCnt="0"/>
      <dgm:spPr/>
    </dgm:pt>
    <dgm:pt modelId="{750C2744-9633-D640-A98A-BF18BA6997F8}" type="pres">
      <dgm:prSet presAssocID="{6A31EDF3-AB01-C740-A1EB-3FCF3F3FB440}" presName="hierChild5" presStyleCnt="0"/>
      <dgm:spPr/>
    </dgm:pt>
    <dgm:pt modelId="{BBFA9125-8149-D44F-AABA-96746F87691A}" type="pres">
      <dgm:prSet presAssocID="{E080872D-83C0-B845-BF4A-F7BADF17B8D5}" presName="Name64" presStyleLbl="parChTrans1D3" presStyleIdx="2" presStyleCnt="6"/>
      <dgm:spPr/>
    </dgm:pt>
    <dgm:pt modelId="{73C12D77-D13B-9D44-BDEE-87FCB72C7F69}" type="pres">
      <dgm:prSet presAssocID="{B9D004ED-A82E-4A45-8D10-3BD6A930E7E3}" presName="hierRoot2" presStyleCnt="0">
        <dgm:presLayoutVars>
          <dgm:hierBranch val="init"/>
        </dgm:presLayoutVars>
      </dgm:prSet>
      <dgm:spPr/>
    </dgm:pt>
    <dgm:pt modelId="{EA8BADBC-BA97-E849-BC7D-19829EF3F848}" type="pres">
      <dgm:prSet presAssocID="{B9D004ED-A82E-4A45-8D10-3BD6A930E7E3}" presName="rootComposite" presStyleCnt="0"/>
      <dgm:spPr/>
    </dgm:pt>
    <dgm:pt modelId="{AE89F59A-9ADA-FE41-9D5C-3070D0877377}" type="pres">
      <dgm:prSet presAssocID="{B9D004ED-A82E-4A45-8D10-3BD6A930E7E3}" presName="rootText" presStyleLbl="node3" presStyleIdx="2" presStyleCnt="6">
        <dgm:presLayoutVars>
          <dgm:chPref val="3"/>
        </dgm:presLayoutVars>
      </dgm:prSet>
      <dgm:spPr/>
    </dgm:pt>
    <dgm:pt modelId="{AF56EDB7-AC0A-3340-B24B-802DBB779774}" type="pres">
      <dgm:prSet presAssocID="{B9D004ED-A82E-4A45-8D10-3BD6A930E7E3}" presName="rootConnector" presStyleLbl="node3" presStyleIdx="2" presStyleCnt="6"/>
      <dgm:spPr/>
    </dgm:pt>
    <dgm:pt modelId="{7AB0406D-2DEA-7E41-9F34-8FDEEE5A6D89}" type="pres">
      <dgm:prSet presAssocID="{B9D004ED-A82E-4A45-8D10-3BD6A930E7E3}" presName="hierChild4" presStyleCnt="0"/>
      <dgm:spPr/>
    </dgm:pt>
    <dgm:pt modelId="{7C8F5EAC-9B60-124A-8A11-61F338F69498}" type="pres">
      <dgm:prSet presAssocID="{B9D004ED-A82E-4A45-8D10-3BD6A930E7E3}" presName="hierChild5" presStyleCnt="0"/>
      <dgm:spPr/>
    </dgm:pt>
    <dgm:pt modelId="{43630343-1020-644B-B32D-E652692AF606}" type="pres">
      <dgm:prSet presAssocID="{F5C1F038-D206-9844-9F61-F29E021504DC}" presName="hierChild5" presStyleCnt="0"/>
      <dgm:spPr/>
    </dgm:pt>
    <dgm:pt modelId="{3F483BBE-C845-D441-8197-DDDDB36A8554}" type="pres">
      <dgm:prSet presAssocID="{5A93B76E-EE2B-A84A-A571-580B7A3FDB72}" presName="Name64" presStyleLbl="parChTrans1D2" presStyleIdx="2" presStyleCnt="4"/>
      <dgm:spPr/>
    </dgm:pt>
    <dgm:pt modelId="{990D2651-0C4D-8D4B-B879-49395D810901}" type="pres">
      <dgm:prSet presAssocID="{CF1A045E-AE51-3645-8BE8-93D9E4CBF5D9}" presName="hierRoot2" presStyleCnt="0">
        <dgm:presLayoutVars>
          <dgm:hierBranch val="init"/>
        </dgm:presLayoutVars>
      </dgm:prSet>
      <dgm:spPr/>
    </dgm:pt>
    <dgm:pt modelId="{BCD90C83-B83A-8140-AFDD-74C13F923B32}" type="pres">
      <dgm:prSet presAssocID="{CF1A045E-AE51-3645-8BE8-93D9E4CBF5D9}" presName="rootComposite" presStyleCnt="0"/>
      <dgm:spPr/>
    </dgm:pt>
    <dgm:pt modelId="{E02F0618-FB26-3049-AE82-18D0309EF003}" type="pres">
      <dgm:prSet presAssocID="{CF1A045E-AE51-3645-8BE8-93D9E4CBF5D9}" presName="rootText" presStyleLbl="node2" presStyleIdx="2" presStyleCnt="3">
        <dgm:presLayoutVars>
          <dgm:chPref val="3"/>
        </dgm:presLayoutVars>
      </dgm:prSet>
      <dgm:spPr/>
    </dgm:pt>
    <dgm:pt modelId="{CADB0A7C-EDA5-0047-9249-B64869F96708}" type="pres">
      <dgm:prSet presAssocID="{CF1A045E-AE51-3645-8BE8-93D9E4CBF5D9}" presName="rootConnector" presStyleLbl="node2" presStyleIdx="2" presStyleCnt="3"/>
      <dgm:spPr/>
    </dgm:pt>
    <dgm:pt modelId="{C3AA43AD-A2DB-6340-A6B5-9533B76569E6}" type="pres">
      <dgm:prSet presAssocID="{CF1A045E-AE51-3645-8BE8-93D9E4CBF5D9}" presName="hierChild4" presStyleCnt="0"/>
      <dgm:spPr/>
    </dgm:pt>
    <dgm:pt modelId="{C8277DB4-74D4-2849-B29F-BBA111A24E70}" type="pres">
      <dgm:prSet presAssocID="{FC0E5D90-53F0-6044-96E1-F8E5B06C806B}" presName="Name64" presStyleLbl="parChTrans1D3" presStyleIdx="3" presStyleCnt="6"/>
      <dgm:spPr/>
    </dgm:pt>
    <dgm:pt modelId="{7C2EB684-8329-7F4E-BD60-6665C2139164}" type="pres">
      <dgm:prSet presAssocID="{85C60B2D-64ED-F747-B339-4D342F7242B9}" presName="hierRoot2" presStyleCnt="0">
        <dgm:presLayoutVars>
          <dgm:hierBranch val="init"/>
        </dgm:presLayoutVars>
      </dgm:prSet>
      <dgm:spPr/>
    </dgm:pt>
    <dgm:pt modelId="{B9ADF324-BF49-AF4A-8BE1-35A1CC455569}" type="pres">
      <dgm:prSet presAssocID="{85C60B2D-64ED-F747-B339-4D342F7242B9}" presName="rootComposite" presStyleCnt="0"/>
      <dgm:spPr/>
    </dgm:pt>
    <dgm:pt modelId="{A54EA49F-187D-394D-842A-EFD6EECF3FD6}" type="pres">
      <dgm:prSet presAssocID="{85C60B2D-64ED-F747-B339-4D342F7242B9}" presName="rootText" presStyleLbl="node3" presStyleIdx="3" presStyleCnt="6">
        <dgm:presLayoutVars>
          <dgm:chPref val="3"/>
        </dgm:presLayoutVars>
      </dgm:prSet>
      <dgm:spPr/>
    </dgm:pt>
    <dgm:pt modelId="{560EA924-F463-F24E-95CB-88851AE1C303}" type="pres">
      <dgm:prSet presAssocID="{85C60B2D-64ED-F747-B339-4D342F7242B9}" presName="rootConnector" presStyleLbl="node3" presStyleIdx="3" presStyleCnt="6"/>
      <dgm:spPr/>
    </dgm:pt>
    <dgm:pt modelId="{A56D43F2-32CD-5440-80EB-1E4E41714C7E}" type="pres">
      <dgm:prSet presAssocID="{85C60B2D-64ED-F747-B339-4D342F7242B9}" presName="hierChild4" presStyleCnt="0"/>
      <dgm:spPr/>
    </dgm:pt>
    <dgm:pt modelId="{117E642F-ECA2-234B-A586-B506583CC290}" type="pres">
      <dgm:prSet presAssocID="{85C60B2D-64ED-F747-B339-4D342F7242B9}" presName="hierChild5" presStyleCnt="0"/>
      <dgm:spPr/>
    </dgm:pt>
    <dgm:pt modelId="{5471208F-2908-9349-B3EC-B31BEF7159A9}" type="pres">
      <dgm:prSet presAssocID="{22DD1B82-8D7C-C24D-A3E5-84E585CE1428}" presName="Name64" presStyleLbl="parChTrans1D3" presStyleIdx="4" presStyleCnt="6"/>
      <dgm:spPr/>
    </dgm:pt>
    <dgm:pt modelId="{E31CBA13-F480-DF4E-B2D4-1DB6F781B6EC}" type="pres">
      <dgm:prSet presAssocID="{03D6B545-7E7F-5644-A83C-D79F2C91C9CD}" presName="hierRoot2" presStyleCnt="0">
        <dgm:presLayoutVars>
          <dgm:hierBranch val="init"/>
        </dgm:presLayoutVars>
      </dgm:prSet>
      <dgm:spPr/>
    </dgm:pt>
    <dgm:pt modelId="{BE8A4665-AAF9-AE41-83D8-8BDBD327A7B4}" type="pres">
      <dgm:prSet presAssocID="{03D6B545-7E7F-5644-A83C-D79F2C91C9CD}" presName="rootComposite" presStyleCnt="0"/>
      <dgm:spPr/>
    </dgm:pt>
    <dgm:pt modelId="{3446D6C1-9A2A-764C-A7B1-D14D7EE823C8}" type="pres">
      <dgm:prSet presAssocID="{03D6B545-7E7F-5644-A83C-D79F2C91C9CD}" presName="rootText" presStyleLbl="node3" presStyleIdx="4" presStyleCnt="6">
        <dgm:presLayoutVars>
          <dgm:chPref val="3"/>
        </dgm:presLayoutVars>
      </dgm:prSet>
      <dgm:spPr/>
    </dgm:pt>
    <dgm:pt modelId="{6AEC47E7-D250-F641-A14D-E6543359E399}" type="pres">
      <dgm:prSet presAssocID="{03D6B545-7E7F-5644-A83C-D79F2C91C9CD}" presName="rootConnector" presStyleLbl="node3" presStyleIdx="4" presStyleCnt="6"/>
      <dgm:spPr/>
    </dgm:pt>
    <dgm:pt modelId="{9ADF3D62-7DEE-3E40-AB45-2EC7EACE69FD}" type="pres">
      <dgm:prSet presAssocID="{03D6B545-7E7F-5644-A83C-D79F2C91C9CD}" presName="hierChild4" presStyleCnt="0"/>
      <dgm:spPr/>
    </dgm:pt>
    <dgm:pt modelId="{47FEC63D-FDBE-A148-B6EA-E80B4159A5A0}" type="pres">
      <dgm:prSet presAssocID="{03D6B545-7E7F-5644-A83C-D79F2C91C9CD}" presName="hierChild5" presStyleCnt="0"/>
      <dgm:spPr/>
    </dgm:pt>
    <dgm:pt modelId="{72EAB2C4-CBF1-714B-A226-905BF26DF24D}" type="pres">
      <dgm:prSet presAssocID="{4809DC37-39ED-E54E-89B6-781BA648A206}" presName="Name64" presStyleLbl="parChTrans1D3" presStyleIdx="5" presStyleCnt="6"/>
      <dgm:spPr/>
    </dgm:pt>
    <dgm:pt modelId="{D63F7DB0-59C8-8849-BCA1-E2276BD5CADF}" type="pres">
      <dgm:prSet presAssocID="{A06143ED-8D24-394F-BA6A-1C720EAD2F00}" presName="hierRoot2" presStyleCnt="0">
        <dgm:presLayoutVars>
          <dgm:hierBranch val="init"/>
        </dgm:presLayoutVars>
      </dgm:prSet>
      <dgm:spPr/>
    </dgm:pt>
    <dgm:pt modelId="{331359C9-782C-3B48-9D05-DA879B5C2392}" type="pres">
      <dgm:prSet presAssocID="{A06143ED-8D24-394F-BA6A-1C720EAD2F00}" presName="rootComposite" presStyleCnt="0"/>
      <dgm:spPr/>
    </dgm:pt>
    <dgm:pt modelId="{F55794E4-DF73-3444-900A-8B0E2B4C04CC}" type="pres">
      <dgm:prSet presAssocID="{A06143ED-8D24-394F-BA6A-1C720EAD2F00}" presName="rootText" presStyleLbl="node3" presStyleIdx="5" presStyleCnt="6">
        <dgm:presLayoutVars>
          <dgm:chPref val="3"/>
        </dgm:presLayoutVars>
      </dgm:prSet>
      <dgm:spPr/>
    </dgm:pt>
    <dgm:pt modelId="{60950DE4-D933-8044-834A-902F58818B9A}" type="pres">
      <dgm:prSet presAssocID="{A06143ED-8D24-394F-BA6A-1C720EAD2F00}" presName="rootConnector" presStyleLbl="node3" presStyleIdx="5" presStyleCnt="6"/>
      <dgm:spPr/>
    </dgm:pt>
    <dgm:pt modelId="{C38D8CDA-21EE-FA4E-9395-B4A75FA75B1D}" type="pres">
      <dgm:prSet presAssocID="{A06143ED-8D24-394F-BA6A-1C720EAD2F00}" presName="hierChild4" presStyleCnt="0"/>
      <dgm:spPr/>
    </dgm:pt>
    <dgm:pt modelId="{4ACE64AB-BB9B-3D4C-A0A3-7966125B2363}" type="pres">
      <dgm:prSet presAssocID="{A06143ED-8D24-394F-BA6A-1C720EAD2F00}" presName="hierChild5" presStyleCnt="0"/>
      <dgm:spPr/>
    </dgm:pt>
    <dgm:pt modelId="{451983CA-AABB-A946-86E9-4E6D290BB3A6}" type="pres">
      <dgm:prSet presAssocID="{CF1A045E-AE51-3645-8BE8-93D9E4CBF5D9}" presName="hierChild5" presStyleCnt="0"/>
      <dgm:spPr/>
    </dgm:pt>
    <dgm:pt modelId="{F7106DAD-974B-A34E-8FFA-A9D4CF2CB242}" type="pres">
      <dgm:prSet presAssocID="{63E53A38-6A2B-D34F-B84E-E90848C6DA4F}" presName="hierChild3" presStyleCnt="0"/>
      <dgm:spPr/>
    </dgm:pt>
    <dgm:pt modelId="{7D6E80E5-99AE-8D4B-A6C7-58D009130E72}" type="pres">
      <dgm:prSet presAssocID="{E5C5AD88-AC31-5B41-BFCA-447FFBFBFA73}" presName="Name115" presStyleLbl="parChTrans1D2" presStyleIdx="3" presStyleCnt="4"/>
      <dgm:spPr/>
    </dgm:pt>
    <dgm:pt modelId="{0B221E76-687F-7642-BE72-2E7BEE107CEF}" type="pres">
      <dgm:prSet presAssocID="{93D43911-2A4E-AA40-9A99-9E3BE396886C}" presName="hierRoot3" presStyleCnt="0">
        <dgm:presLayoutVars>
          <dgm:hierBranch val="init"/>
        </dgm:presLayoutVars>
      </dgm:prSet>
      <dgm:spPr/>
    </dgm:pt>
    <dgm:pt modelId="{D7EAB875-B702-D04B-85E8-1240D747D429}" type="pres">
      <dgm:prSet presAssocID="{93D43911-2A4E-AA40-9A99-9E3BE396886C}" presName="rootComposite3" presStyleCnt="0"/>
      <dgm:spPr/>
    </dgm:pt>
    <dgm:pt modelId="{F81A3918-06CB-C64C-A406-1C55E6AB3872}" type="pres">
      <dgm:prSet presAssocID="{93D43911-2A4E-AA40-9A99-9E3BE396886C}" presName="rootText3" presStyleLbl="asst1" presStyleIdx="0" presStyleCnt="1">
        <dgm:presLayoutVars>
          <dgm:chPref val="3"/>
        </dgm:presLayoutVars>
      </dgm:prSet>
      <dgm:spPr/>
    </dgm:pt>
    <dgm:pt modelId="{A7FE5EF4-4568-F042-90B6-0FF85C74FBE9}" type="pres">
      <dgm:prSet presAssocID="{93D43911-2A4E-AA40-9A99-9E3BE396886C}" presName="rootConnector3" presStyleLbl="asst1" presStyleIdx="0" presStyleCnt="1"/>
      <dgm:spPr/>
    </dgm:pt>
    <dgm:pt modelId="{79FA3B5A-63F8-C64F-B4E5-6067E0060C6B}" type="pres">
      <dgm:prSet presAssocID="{93D43911-2A4E-AA40-9A99-9E3BE396886C}" presName="hierChild6" presStyleCnt="0"/>
      <dgm:spPr/>
    </dgm:pt>
    <dgm:pt modelId="{7A12AABF-2F92-9F43-925B-A06A72FA6FEF}" type="pres">
      <dgm:prSet presAssocID="{93D43911-2A4E-AA40-9A99-9E3BE396886C}" presName="hierChild7" presStyleCnt="0"/>
      <dgm:spPr/>
    </dgm:pt>
  </dgm:ptLst>
  <dgm:cxnLst>
    <dgm:cxn modelId="{B1513302-A65F-194A-A473-6E7216F0C224}" type="presOf" srcId="{63E53A38-6A2B-D34F-B84E-E90848C6DA4F}" destId="{24E31AA6-9757-4043-8229-1E3C4CA220EB}" srcOrd="0" destOrd="0" presId="urn:microsoft.com/office/officeart/2009/3/layout/HorizontalOrganizationChart"/>
    <dgm:cxn modelId="{E8825F02-EDFF-6E49-BFEF-22DB90818420}" srcId="{CF1A045E-AE51-3645-8BE8-93D9E4CBF5D9}" destId="{03D6B545-7E7F-5644-A83C-D79F2C91C9CD}" srcOrd="1" destOrd="0" parTransId="{22DD1B82-8D7C-C24D-A3E5-84E585CE1428}" sibTransId="{4FCF3029-12FB-B942-A018-6D8ED0CEB3AA}"/>
    <dgm:cxn modelId="{C18C280A-2914-564C-A04D-219E04AB1683}" type="presOf" srcId="{BA3CA5A0-EBC9-9848-9B35-102DD2950883}" destId="{D43AB5EF-43CB-8F46-A051-857A0B81C2D1}" srcOrd="0" destOrd="0" presId="urn:microsoft.com/office/officeart/2009/3/layout/HorizontalOrganizationChart"/>
    <dgm:cxn modelId="{27900114-1140-EA40-B12F-BF0038AC2C0C}" type="presOf" srcId="{93D43911-2A4E-AA40-9A99-9E3BE396886C}" destId="{F81A3918-06CB-C64C-A406-1C55E6AB3872}" srcOrd="0" destOrd="0" presId="urn:microsoft.com/office/officeart/2009/3/layout/HorizontalOrganizationChart"/>
    <dgm:cxn modelId="{D2443B14-7545-EA4E-AC09-87589B6D3038}" type="presOf" srcId="{B9D004ED-A82E-4A45-8D10-3BD6A930E7E3}" destId="{AF56EDB7-AC0A-3340-B24B-802DBB779774}" srcOrd="1" destOrd="0" presId="urn:microsoft.com/office/officeart/2009/3/layout/HorizontalOrganizationChart"/>
    <dgm:cxn modelId="{1260301E-CCF4-5149-BC8C-DF041FEA4408}" type="presOf" srcId="{E080872D-83C0-B845-BF4A-F7BADF17B8D5}" destId="{BBFA9125-8149-D44F-AABA-96746F87691A}" srcOrd="0" destOrd="0" presId="urn:microsoft.com/office/officeart/2009/3/layout/HorizontalOrganizationChart"/>
    <dgm:cxn modelId="{256FB622-7E4C-AC4E-AC60-F0A06F05E3D2}" srcId="{D03CDE6F-CA20-9D43-9817-C8B6A9A2555B}" destId="{72D0DABE-366D-CB45-92CF-60A87FC972EF}" srcOrd="0" destOrd="0" parTransId="{A6C77A57-F314-7847-A564-D5F893301DD3}" sibTransId="{058D1178-DE9F-4D40-B82D-C591605105CB}"/>
    <dgm:cxn modelId="{4F126F27-9A0C-014E-95C7-0106FBE4D178}" type="presOf" srcId="{CF1A045E-AE51-3645-8BE8-93D9E4CBF5D9}" destId="{E02F0618-FB26-3049-AE82-18D0309EF003}" srcOrd="0" destOrd="0" presId="urn:microsoft.com/office/officeart/2009/3/layout/HorizontalOrganizationChart"/>
    <dgm:cxn modelId="{5779942D-4F49-4D40-AD16-5CD1290D9B60}" type="presOf" srcId="{E7214D8B-B8EF-A44D-AFE9-8CA1F2E853E2}" destId="{78EA8905-A222-4743-976D-4C6EF975CF5C}" srcOrd="0" destOrd="0" presId="urn:microsoft.com/office/officeart/2009/3/layout/HorizontalOrganizationChart"/>
    <dgm:cxn modelId="{1C138535-E265-184B-9F47-76122458AE58}" type="presOf" srcId="{72D0DABE-366D-CB45-92CF-60A87FC972EF}" destId="{BA98CA14-ECE7-B545-A9DF-3DA37330858E}" srcOrd="1" destOrd="0" presId="urn:microsoft.com/office/officeart/2009/3/layout/HorizontalOrganizationChart"/>
    <dgm:cxn modelId="{A4568E37-1D3E-084C-9E12-94F30FDF55A7}" type="presOf" srcId="{5A93B76E-EE2B-A84A-A571-580B7A3FDB72}" destId="{3F483BBE-C845-D441-8197-DDDDB36A8554}" srcOrd="0" destOrd="0" presId="urn:microsoft.com/office/officeart/2009/3/layout/HorizontalOrganizationChart"/>
    <dgm:cxn modelId="{4EE39037-9B6C-EF45-A344-150DF7694EF9}" type="presOf" srcId="{63E53A38-6A2B-D34F-B84E-E90848C6DA4F}" destId="{C2299A83-8923-F24C-ABFE-9130450B7812}" srcOrd="1" destOrd="0" presId="urn:microsoft.com/office/officeart/2009/3/layout/HorizontalOrganizationChart"/>
    <dgm:cxn modelId="{E8A0393C-DD93-BC44-BCC0-44B24A7FD42A}" type="presOf" srcId="{F5C1F038-D206-9844-9F61-F29E021504DC}" destId="{6551DA8F-E454-6048-9797-E984D928347F}" srcOrd="0" destOrd="0" presId="urn:microsoft.com/office/officeart/2009/3/layout/HorizontalOrganizationChart"/>
    <dgm:cxn modelId="{061B6B4A-816F-644D-848D-3936D5A34097}" type="presOf" srcId="{A6C77A57-F314-7847-A564-D5F893301DD3}" destId="{A523EBB7-ED9A-444E-9E4B-DC063FEEA940}" srcOrd="0" destOrd="0" presId="urn:microsoft.com/office/officeart/2009/3/layout/HorizontalOrganizationChart"/>
    <dgm:cxn modelId="{5250C24F-ADFE-8C45-81F6-76851B0BFB40}" srcId="{CF1A045E-AE51-3645-8BE8-93D9E4CBF5D9}" destId="{A06143ED-8D24-394F-BA6A-1C720EAD2F00}" srcOrd="2" destOrd="0" parTransId="{4809DC37-39ED-E54E-89B6-781BA648A206}" sibTransId="{7DE5660E-8927-0145-AD10-AC700A8ADEC1}"/>
    <dgm:cxn modelId="{FBD33953-EE63-094F-899D-EE266D583A21}" type="presOf" srcId="{D03CDE6F-CA20-9D43-9817-C8B6A9A2555B}" destId="{1E87D034-F60E-FD4D-9EA3-9FE0A20C8EAD}" srcOrd="1" destOrd="0" presId="urn:microsoft.com/office/officeart/2009/3/layout/HorizontalOrganizationChart"/>
    <dgm:cxn modelId="{23F06661-9E8A-014D-B6DC-5957B01DBD2F}" type="presOf" srcId="{FC0E5D90-53F0-6044-96E1-F8E5B06C806B}" destId="{C8277DB4-74D4-2849-B29F-BBA111A24E70}" srcOrd="0" destOrd="0" presId="urn:microsoft.com/office/officeart/2009/3/layout/HorizontalOrganizationChart"/>
    <dgm:cxn modelId="{5D7C5571-7A3D-F148-8A95-3209E14934A0}" srcId="{E7214D8B-B8EF-A44D-AFE9-8CA1F2E853E2}" destId="{63E53A38-6A2B-D34F-B84E-E90848C6DA4F}" srcOrd="0" destOrd="0" parTransId="{520E752F-E8DA-C647-88D4-B476B9422244}" sibTransId="{9FB55C3C-D493-AC45-AF75-DC55832B30CE}"/>
    <dgm:cxn modelId="{F6CD2872-6330-3848-9729-9AFDF4E4A458}" type="presOf" srcId="{A06143ED-8D24-394F-BA6A-1C720EAD2F00}" destId="{F55794E4-DF73-3444-900A-8B0E2B4C04CC}" srcOrd="0" destOrd="0" presId="urn:microsoft.com/office/officeart/2009/3/layout/HorizontalOrganizationChart"/>
    <dgm:cxn modelId="{6EE03A72-EC40-9C49-B1FA-8D3D614438C7}" srcId="{F5C1F038-D206-9844-9F61-F29E021504DC}" destId="{B9D004ED-A82E-4A45-8D10-3BD6A930E7E3}" srcOrd="1" destOrd="0" parTransId="{E080872D-83C0-B845-BF4A-F7BADF17B8D5}" sibTransId="{7223B6BB-79F5-9049-AFA9-975E992B8D14}"/>
    <dgm:cxn modelId="{24215C72-7CC4-AF4B-AFD4-65D1584A2FB3}" type="presOf" srcId="{B9D004ED-A82E-4A45-8D10-3BD6A930E7E3}" destId="{AE89F59A-9ADA-FE41-9D5C-3070D0877377}" srcOrd="0" destOrd="0" presId="urn:microsoft.com/office/officeart/2009/3/layout/HorizontalOrganizationChart"/>
    <dgm:cxn modelId="{6F53B774-DFB4-D34F-BC32-6209BE1D6D74}" type="presOf" srcId="{4809DC37-39ED-E54E-89B6-781BA648A206}" destId="{72EAB2C4-CBF1-714B-A226-905BF26DF24D}" srcOrd="0" destOrd="0" presId="urn:microsoft.com/office/officeart/2009/3/layout/HorizontalOrganizationChart"/>
    <dgm:cxn modelId="{8D8A3176-CBEE-B945-B42A-1B5485F37B2D}" type="presOf" srcId="{03D6B545-7E7F-5644-A83C-D79F2C91C9CD}" destId="{3446D6C1-9A2A-764C-A7B1-D14D7EE823C8}" srcOrd="0" destOrd="0" presId="urn:microsoft.com/office/officeart/2009/3/layout/HorizontalOrganizationChart"/>
    <dgm:cxn modelId="{BAA9F976-DCDB-4D44-B01F-88CB95577A14}" srcId="{CF1A045E-AE51-3645-8BE8-93D9E4CBF5D9}" destId="{85C60B2D-64ED-F747-B339-4D342F7242B9}" srcOrd="0" destOrd="0" parTransId="{FC0E5D90-53F0-6044-96E1-F8E5B06C806B}" sibTransId="{94A0AD19-464A-1546-A5C8-7852C37844CE}"/>
    <dgm:cxn modelId="{BAF59A7E-539A-FC41-B56F-F4BD8D230281}" srcId="{63E53A38-6A2B-D34F-B84E-E90848C6DA4F}" destId="{F5C1F038-D206-9844-9F61-F29E021504DC}" srcOrd="2" destOrd="0" parTransId="{415AAB30-F53B-FD43-8D05-A4A1FE4228D6}" sibTransId="{28D4A049-CD82-8540-8D5B-3163F4684271}"/>
    <dgm:cxn modelId="{773F2486-399A-F044-988C-A6C1C21EAE1D}" type="presOf" srcId="{03D6B545-7E7F-5644-A83C-D79F2C91C9CD}" destId="{6AEC47E7-D250-F641-A14D-E6543359E399}" srcOrd="1" destOrd="0" presId="urn:microsoft.com/office/officeart/2009/3/layout/HorizontalOrganizationChart"/>
    <dgm:cxn modelId="{8FC2E687-BCAD-654C-9B99-75DD0EE8172D}" type="presOf" srcId="{6A31EDF3-AB01-C740-A1EB-3FCF3F3FB440}" destId="{71B9DE4F-EC3A-9B43-8440-444AB6B22ADE}" srcOrd="1" destOrd="0" presId="urn:microsoft.com/office/officeart/2009/3/layout/HorizontalOrganizationChart"/>
    <dgm:cxn modelId="{11317B88-9141-D74E-B993-2C799EAEEF97}" type="presOf" srcId="{F5C1F038-D206-9844-9F61-F29E021504DC}" destId="{6D8607FA-D7A7-3948-8A89-179F19020E71}" srcOrd="1" destOrd="0" presId="urn:microsoft.com/office/officeart/2009/3/layout/HorizontalOrganizationChart"/>
    <dgm:cxn modelId="{6BB6F088-C9A9-F740-935E-A74F43986BCB}" type="presOf" srcId="{85C60B2D-64ED-F747-B339-4D342F7242B9}" destId="{A54EA49F-187D-394D-842A-EFD6EECF3FD6}" srcOrd="0" destOrd="0" presId="urn:microsoft.com/office/officeart/2009/3/layout/HorizontalOrganizationChart"/>
    <dgm:cxn modelId="{0436218A-8A51-D34B-B666-BA835E3FB507}" srcId="{63E53A38-6A2B-D34F-B84E-E90848C6DA4F}" destId="{D03CDE6F-CA20-9D43-9817-C8B6A9A2555B}" srcOrd="1" destOrd="0" parTransId="{9A0B4279-D523-C14F-B68D-24D7AAF84214}" sibTransId="{3F49062F-05A1-F84B-8D63-277AAF1240B0}"/>
    <dgm:cxn modelId="{B95C558D-E22C-7941-BC4B-914FF5C15E3D}" type="presOf" srcId="{415AAB30-F53B-FD43-8D05-A4A1FE4228D6}" destId="{D85F8044-3CE7-7B46-8898-997FF687B859}" srcOrd="0" destOrd="0" presId="urn:microsoft.com/office/officeart/2009/3/layout/HorizontalOrganizationChart"/>
    <dgm:cxn modelId="{F08A2894-03CF-5541-A75E-54546F164EDB}" srcId="{63E53A38-6A2B-D34F-B84E-E90848C6DA4F}" destId="{93D43911-2A4E-AA40-9A99-9E3BE396886C}" srcOrd="0" destOrd="0" parTransId="{E5C5AD88-AC31-5B41-BFCA-447FFBFBFA73}" sibTransId="{A9114D8E-8497-D34E-865B-464C6E27E350}"/>
    <dgm:cxn modelId="{2092EF9B-5554-0841-B219-B05AA282D3CB}" type="presOf" srcId="{72D0DABE-366D-CB45-92CF-60A87FC972EF}" destId="{4B30D4CE-CAD7-AE4D-ABFA-5C2DFCEB45EB}" srcOrd="0" destOrd="0" presId="urn:microsoft.com/office/officeart/2009/3/layout/HorizontalOrganizationChart"/>
    <dgm:cxn modelId="{B0FBB8A6-3E69-E042-9190-919B33B9D083}" type="presOf" srcId="{85C60B2D-64ED-F747-B339-4D342F7242B9}" destId="{560EA924-F463-F24E-95CB-88851AE1C303}" srcOrd="1" destOrd="0" presId="urn:microsoft.com/office/officeart/2009/3/layout/HorizontalOrganizationChart"/>
    <dgm:cxn modelId="{CBA0A5B3-2661-F243-A6BC-A60B332BDEE5}" type="presOf" srcId="{D03CDE6F-CA20-9D43-9817-C8B6A9A2555B}" destId="{3A907937-F108-3748-AB75-81E6DB9B7CC7}" srcOrd="0" destOrd="0" presId="urn:microsoft.com/office/officeart/2009/3/layout/HorizontalOrganizationChart"/>
    <dgm:cxn modelId="{5190D5B3-0EEC-0243-BE8E-0D2389C50E7C}" type="presOf" srcId="{22DD1B82-8D7C-C24D-A3E5-84E585CE1428}" destId="{5471208F-2908-9349-B3EC-B31BEF7159A9}" srcOrd="0" destOrd="0" presId="urn:microsoft.com/office/officeart/2009/3/layout/HorizontalOrganizationChart"/>
    <dgm:cxn modelId="{55D565BC-639C-8047-8AA8-9835A9962690}" srcId="{63E53A38-6A2B-D34F-B84E-E90848C6DA4F}" destId="{CF1A045E-AE51-3645-8BE8-93D9E4CBF5D9}" srcOrd="3" destOrd="0" parTransId="{5A93B76E-EE2B-A84A-A571-580B7A3FDB72}" sibTransId="{F5D4D916-85B9-984E-AD82-B3E7D4C01DA0}"/>
    <dgm:cxn modelId="{7C1CC5BC-FD51-A248-8B10-A4FF22A15FFE}" type="presOf" srcId="{E5C5AD88-AC31-5B41-BFCA-447FFBFBFA73}" destId="{7D6E80E5-99AE-8D4B-A6C7-58D009130E72}" srcOrd="0" destOrd="0" presId="urn:microsoft.com/office/officeart/2009/3/layout/HorizontalOrganizationChart"/>
    <dgm:cxn modelId="{199E7DCD-1B98-B94F-B45F-8D2724EEC46E}" type="presOf" srcId="{6A31EDF3-AB01-C740-A1EB-3FCF3F3FB440}" destId="{93CD1B42-55A5-084E-97AC-3B677075CEEE}" srcOrd="0" destOrd="0" presId="urn:microsoft.com/office/officeart/2009/3/layout/HorizontalOrganizationChart"/>
    <dgm:cxn modelId="{AA2E61D7-196F-2D48-814D-3007EB7B9EBD}" type="presOf" srcId="{CF1A045E-AE51-3645-8BE8-93D9E4CBF5D9}" destId="{CADB0A7C-EDA5-0047-9249-B64869F96708}" srcOrd="1" destOrd="0" presId="urn:microsoft.com/office/officeart/2009/3/layout/HorizontalOrganizationChart"/>
    <dgm:cxn modelId="{54F6E0DA-EA51-AD4C-AB4E-DA04EDC68B1A}" srcId="{F5C1F038-D206-9844-9F61-F29E021504DC}" destId="{6A31EDF3-AB01-C740-A1EB-3FCF3F3FB440}" srcOrd="0" destOrd="0" parTransId="{BA3CA5A0-EBC9-9848-9B35-102DD2950883}" sibTransId="{2535A55A-4FCE-A745-B2CA-00C20A6655B1}"/>
    <dgm:cxn modelId="{AAAAB4E2-7D10-3E4D-BA2D-2CBF7992397A}" type="presOf" srcId="{A06143ED-8D24-394F-BA6A-1C720EAD2F00}" destId="{60950DE4-D933-8044-834A-902F58818B9A}" srcOrd="1" destOrd="0" presId="urn:microsoft.com/office/officeart/2009/3/layout/HorizontalOrganizationChart"/>
    <dgm:cxn modelId="{2B8B4FE6-C595-BA45-B61A-F4770F90AE62}" type="presOf" srcId="{93D43911-2A4E-AA40-9A99-9E3BE396886C}" destId="{A7FE5EF4-4568-F042-90B6-0FF85C74FBE9}" srcOrd="1" destOrd="0" presId="urn:microsoft.com/office/officeart/2009/3/layout/HorizontalOrganizationChart"/>
    <dgm:cxn modelId="{92B5C9E8-DD0F-F54F-A525-87371F0E52C9}" type="presOf" srcId="{9A0B4279-D523-C14F-B68D-24D7AAF84214}" destId="{BAC095BB-7850-3047-9498-147472E61AD7}" srcOrd="0" destOrd="0" presId="urn:microsoft.com/office/officeart/2009/3/layout/HorizontalOrganizationChart"/>
    <dgm:cxn modelId="{67CBEA45-6E8D-894F-B522-1B9A58D7A4DE}" type="presParOf" srcId="{78EA8905-A222-4743-976D-4C6EF975CF5C}" destId="{BE6CF588-4C84-094C-B4D8-7E76FEE1553F}" srcOrd="0" destOrd="0" presId="urn:microsoft.com/office/officeart/2009/3/layout/HorizontalOrganizationChart"/>
    <dgm:cxn modelId="{65B92CB9-99A5-FA40-8FE4-22881E102D10}" type="presParOf" srcId="{BE6CF588-4C84-094C-B4D8-7E76FEE1553F}" destId="{3EF0C691-7CF8-3A44-AF9D-F5BEA4D826D7}" srcOrd="0" destOrd="0" presId="urn:microsoft.com/office/officeart/2009/3/layout/HorizontalOrganizationChart"/>
    <dgm:cxn modelId="{9786808F-94C3-1344-B854-6D6616E3CD78}" type="presParOf" srcId="{3EF0C691-7CF8-3A44-AF9D-F5BEA4D826D7}" destId="{24E31AA6-9757-4043-8229-1E3C4CA220EB}" srcOrd="0" destOrd="0" presId="urn:microsoft.com/office/officeart/2009/3/layout/HorizontalOrganizationChart"/>
    <dgm:cxn modelId="{D50B8DF2-158B-0744-B492-845A518D594E}" type="presParOf" srcId="{3EF0C691-7CF8-3A44-AF9D-F5BEA4D826D7}" destId="{C2299A83-8923-F24C-ABFE-9130450B7812}" srcOrd="1" destOrd="0" presId="urn:microsoft.com/office/officeart/2009/3/layout/HorizontalOrganizationChart"/>
    <dgm:cxn modelId="{402BBB19-DD5A-BB4D-8C36-855442433B16}" type="presParOf" srcId="{BE6CF588-4C84-094C-B4D8-7E76FEE1553F}" destId="{28EBC266-7DF5-EA4C-BBF6-76C4CA8F2E6B}" srcOrd="1" destOrd="0" presId="urn:microsoft.com/office/officeart/2009/3/layout/HorizontalOrganizationChart"/>
    <dgm:cxn modelId="{96BC8CA4-D3E5-4640-9829-9F1871205BCE}" type="presParOf" srcId="{28EBC266-7DF5-EA4C-BBF6-76C4CA8F2E6B}" destId="{BAC095BB-7850-3047-9498-147472E61AD7}" srcOrd="0" destOrd="0" presId="urn:microsoft.com/office/officeart/2009/3/layout/HorizontalOrganizationChart"/>
    <dgm:cxn modelId="{E594410A-068F-5A43-96E6-57EC69AADBA1}" type="presParOf" srcId="{28EBC266-7DF5-EA4C-BBF6-76C4CA8F2E6B}" destId="{6076E2DD-4EEF-B14B-9815-A555314C53CF}" srcOrd="1" destOrd="0" presId="urn:microsoft.com/office/officeart/2009/3/layout/HorizontalOrganizationChart"/>
    <dgm:cxn modelId="{0E90C1C5-E6A6-1D4B-9C2E-08DD03DAB05A}" type="presParOf" srcId="{6076E2DD-4EEF-B14B-9815-A555314C53CF}" destId="{E9DCBE61-A9E9-3842-A4C6-AE80821C3C15}" srcOrd="0" destOrd="0" presId="urn:microsoft.com/office/officeart/2009/3/layout/HorizontalOrganizationChart"/>
    <dgm:cxn modelId="{7129F496-6D80-9F42-B4FF-29D1878A4AB8}" type="presParOf" srcId="{E9DCBE61-A9E9-3842-A4C6-AE80821C3C15}" destId="{3A907937-F108-3748-AB75-81E6DB9B7CC7}" srcOrd="0" destOrd="0" presId="urn:microsoft.com/office/officeart/2009/3/layout/HorizontalOrganizationChart"/>
    <dgm:cxn modelId="{5CF0A3E4-715E-1843-98AF-37C34D8628A3}" type="presParOf" srcId="{E9DCBE61-A9E9-3842-A4C6-AE80821C3C15}" destId="{1E87D034-F60E-FD4D-9EA3-9FE0A20C8EAD}" srcOrd="1" destOrd="0" presId="urn:microsoft.com/office/officeart/2009/3/layout/HorizontalOrganizationChart"/>
    <dgm:cxn modelId="{8F766F01-D4A6-0F40-AE89-CA380E61D369}" type="presParOf" srcId="{6076E2DD-4EEF-B14B-9815-A555314C53CF}" destId="{23B490F8-FA01-3343-AC97-6D6E888AD828}" srcOrd="1" destOrd="0" presId="urn:microsoft.com/office/officeart/2009/3/layout/HorizontalOrganizationChart"/>
    <dgm:cxn modelId="{9BF1DB90-D877-B14C-8880-54F9453CBAA8}" type="presParOf" srcId="{23B490F8-FA01-3343-AC97-6D6E888AD828}" destId="{A523EBB7-ED9A-444E-9E4B-DC063FEEA940}" srcOrd="0" destOrd="0" presId="urn:microsoft.com/office/officeart/2009/3/layout/HorizontalOrganizationChart"/>
    <dgm:cxn modelId="{D5FF923A-EBB9-3A43-B8DE-55A2FA309762}" type="presParOf" srcId="{23B490F8-FA01-3343-AC97-6D6E888AD828}" destId="{150E7F43-6BDA-E74E-9E77-1B0FE53ECC33}" srcOrd="1" destOrd="0" presId="urn:microsoft.com/office/officeart/2009/3/layout/HorizontalOrganizationChart"/>
    <dgm:cxn modelId="{A92EC63D-6860-AD4A-8D00-C43CF3DA5C63}" type="presParOf" srcId="{150E7F43-6BDA-E74E-9E77-1B0FE53ECC33}" destId="{55C8FF23-5DBB-944D-A4E3-1FD2AFCF6192}" srcOrd="0" destOrd="0" presId="urn:microsoft.com/office/officeart/2009/3/layout/HorizontalOrganizationChart"/>
    <dgm:cxn modelId="{3E2C77F5-FE15-F748-A6D2-592CBAEFFABF}" type="presParOf" srcId="{55C8FF23-5DBB-944D-A4E3-1FD2AFCF6192}" destId="{4B30D4CE-CAD7-AE4D-ABFA-5C2DFCEB45EB}" srcOrd="0" destOrd="0" presId="urn:microsoft.com/office/officeart/2009/3/layout/HorizontalOrganizationChart"/>
    <dgm:cxn modelId="{072D1CF2-EC8F-C745-8908-F734DB1CEA54}" type="presParOf" srcId="{55C8FF23-5DBB-944D-A4E3-1FD2AFCF6192}" destId="{BA98CA14-ECE7-B545-A9DF-3DA37330858E}" srcOrd="1" destOrd="0" presId="urn:microsoft.com/office/officeart/2009/3/layout/HorizontalOrganizationChart"/>
    <dgm:cxn modelId="{FAB69A12-39FA-804F-8F44-3DB687D1D9C6}" type="presParOf" srcId="{150E7F43-6BDA-E74E-9E77-1B0FE53ECC33}" destId="{A2F9F316-408C-B14D-9AF9-F3838A72C62F}" srcOrd="1" destOrd="0" presId="urn:microsoft.com/office/officeart/2009/3/layout/HorizontalOrganizationChart"/>
    <dgm:cxn modelId="{A66824D7-7822-4C4A-B965-C00BC89E734D}" type="presParOf" srcId="{150E7F43-6BDA-E74E-9E77-1B0FE53ECC33}" destId="{08943BC0-5D37-264E-9775-0E5C2C073C7D}" srcOrd="2" destOrd="0" presId="urn:microsoft.com/office/officeart/2009/3/layout/HorizontalOrganizationChart"/>
    <dgm:cxn modelId="{74386A17-9048-C542-AA8A-24F00B07A18B}" type="presParOf" srcId="{6076E2DD-4EEF-B14B-9815-A555314C53CF}" destId="{9D8CBB84-8C07-8E4C-A7E9-341050FD7030}" srcOrd="2" destOrd="0" presId="urn:microsoft.com/office/officeart/2009/3/layout/HorizontalOrganizationChart"/>
    <dgm:cxn modelId="{E0BBB20C-F955-0940-AC88-C4175EAEC263}" type="presParOf" srcId="{28EBC266-7DF5-EA4C-BBF6-76C4CA8F2E6B}" destId="{D85F8044-3CE7-7B46-8898-997FF687B859}" srcOrd="2" destOrd="0" presId="urn:microsoft.com/office/officeart/2009/3/layout/HorizontalOrganizationChart"/>
    <dgm:cxn modelId="{56CE6943-060D-1547-8A64-D59F42E2F350}" type="presParOf" srcId="{28EBC266-7DF5-EA4C-BBF6-76C4CA8F2E6B}" destId="{2608D453-8DEF-1D4C-9B62-5E181AAAE044}" srcOrd="3" destOrd="0" presId="urn:microsoft.com/office/officeart/2009/3/layout/HorizontalOrganizationChart"/>
    <dgm:cxn modelId="{07502A20-08FB-0F4D-BFE4-45FF64745821}" type="presParOf" srcId="{2608D453-8DEF-1D4C-9B62-5E181AAAE044}" destId="{B87D6E40-4386-1D4A-87C8-454641EFC321}" srcOrd="0" destOrd="0" presId="urn:microsoft.com/office/officeart/2009/3/layout/HorizontalOrganizationChart"/>
    <dgm:cxn modelId="{9A2A55BE-5B95-0C44-B3C9-A48B68FE609C}" type="presParOf" srcId="{B87D6E40-4386-1D4A-87C8-454641EFC321}" destId="{6551DA8F-E454-6048-9797-E984D928347F}" srcOrd="0" destOrd="0" presId="urn:microsoft.com/office/officeart/2009/3/layout/HorizontalOrganizationChart"/>
    <dgm:cxn modelId="{8944B8C9-E406-7F4E-A835-58B11ADF4E05}" type="presParOf" srcId="{B87D6E40-4386-1D4A-87C8-454641EFC321}" destId="{6D8607FA-D7A7-3948-8A89-179F19020E71}" srcOrd="1" destOrd="0" presId="urn:microsoft.com/office/officeart/2009/3/layout/HorizontalOrganizationChart"/>
    <dgm:cxn modelId="{78C73449-CD60-B44E-9323-08005D93ABA4}" type="presParOf" srcId="{2608D453-8DEF-1D4C-9B62-5E181AAAE044}" destId="{E4272F7E-130D-9844-A174-A0230A6565CB}" srcOrd="1" destOrd="0" presId="urn:microsoft.com/office/officeart/2009/3/layout/HorizontalOrganizationChart"/>
    <dgm:cxn modelId="{A9F35DED-AB8F-414D-99AB-9040AD5B6989}" type="presParOf" srcId="{E4272F7E-130D-9844-A174-A0230A6565CB}" destId="{D43AB5EF-43CB-8F46-A051-857A0B81C2D1}" srcOrd="0" destOrd="0" presId="urn:microsoft.com/office/officeart/2009/3/layout/HorizontalOrganizationChart"/>
    <dgm:cxn modelId="{0F421B33-9CCA-2B43-9634-A08DC67FC38D}" type="presParOf" srcId="{E4272F7E-130D-9844-A174-A0230A6565CB}" destId="{045DDBB4-4165-654B-B646-CCB1E89DAEB6}" srcOrd="1" destOrd="0" presId="urn:microsoft.com/office/officeart/2009/3/layout/HorizontalOrganizationChart"/>
    <dgm:cxn modelId="{3E44C72C-A8AB-C144-B77E-2BC39738E90F}" type="presParOf" srcId="{045DDBB4-4165-654B-B646-CCB1E89DAEB6}" destId="{FF2CDEF9-88F8-5F41-9DD9-EA4C1C67F674}" srcOrd="0" destOrd="0" presId="urn:microsoft.com/office/officeart/2009/3/layout/HorizontalOrganizationChart"/>
    <dgm:cxn modelId="{18244D32-1750-9044-9AE7-AB5AAF95C90F}" type="presParOf" srcId="{FF2CDEF9-88F8-5F41-9DD9-EA4C1C67F674}" destId="{93CD1B42-55A5-084E-97AC-3B677075CEEE}" srcOrd="0" destOrd="0" presId="urn:microsoft.com/office/officeart/2009/3/layout/HorizontalOrganizationChart"/>
    <dgm:cxn modelId="{69F2F7FE-DFCB-8843-9ECA-1CF6B5EAE30D}" type="presParOf" srcId="{FF2CDEF9-88F8-5F41-9DD9-EA4C1C67F674}" destId="{71B9DE4F-EC3A-9B43-8440-444AB6B22ADE}" srcOrd="1" destOrd="0" presId="urn:microsoft.com/office/officeart/2009/3/layout/HorizontalOrganizationChart"/>
    <dgm:cxn modelId="{84C2BC03-A7F6-FB4B-A812-2745DB5675BF}" type="presParOf" srcId="{045DDBB4-4165-654B-B646-CCB1E89DAEB6}" destId="{5153CA13-04B7-DF46-BA57-CFD7B5DA57A0}" srcOrd="1" destOrd="0" presId="urn:microsoft.com/office/officeart/2009/3/layout/HorizontalOrganizationChart"/>
    <dgm:cxn modelId="{5652DF15-8037-0446-8E5A-38919149BD14}" type="presParOf" srcId="{045DDBB4-4165-654B-B646-CCB1E89DAEB6}" destId="{750C2744-9633-D640-A98A-BF18BA6997F8}" srcOrd="2" destOrd="0" presId="urn:microsoft.com/office/officeart/2009/3/layout/HorizontalOrganizationChart"/>
    <dgm:cxn modelId="{9605556E-F620-6344-894E-D1C924F40710}" type="presParOf" srcId="{E4272F7E-130D-9844-A174-A0230A6565CB}" destId="{BBFA9125-8149-D44F-AABA-96746F87691A}" srcOrd="2" destOrd="0" presId="urn:microsoft.com/office/officeart/2009/3/layout/HorizontalOrganizationChart"/>
    <dgm:cxn modelId="{E6453889-812A-3C48-AC36-A88FEE54E36A}" type="presParOf" srcId="{E4272F7E-130D-9844-A174-A0230A6565CB}" destId="{73C12D77-D13B-9D44-BDEE-87FCB72C7F69}" srcOrd="3" destOrd="0" presId="urn:microsoft.com/office/officeart/2009/3/layout/HorizontalOrganizationChart"/>
    <dgm:cxn modelId="{E20989E8-CEBD-2C40-BCD7-A7E8460F509B}" type="presParOf" srcId="{73C12D77-D13B-9D44-BDEE-87FCB72C7F69}" destId="{EA8BADBC-BA97-E849-BC7D-19829EF3F848}" srcOrd="0" destOrd="0" presId="urn:microsoft.com/office/officeart/2009/3/layout/HorizontalOrganizationChart"/>
    <dgm:cxn modelId="{F93CD535-132E-074E-B95B-10AF29ABD6F8}" type="presParOf" srcId="{EA8BADBC-BA97-E849-BC7D-19829EF3F848}" destId="{AE89F59A-9ADA-FE41-9D5C-3070D0877377}" srcOrd="0" destOrd="0" presId="urn:microsoft.com/office/officeart/2009/3/layout/HorizontalOrganizationChart"/>
    <dgm:cxn modelId="{3B27CDB5-2F9B-234E-BCB6-4D8004CE09BF}" type="presParOf" srcId="{EA8BADBC-BA97-E849-BC7D-19829EF3F848}" destId="{AF56EDB7-AC0A-3340-B24B-802DBB779774}" srcOrd="1" destOrd="0" presId="urn:microsoft.com/office/officeart/2009/3/layout/HorizontalOrganizationChart"/>
    <dgm:cxn modelId="{1A5B43B6-C9BA-2E4F-8779-3F57231B0271}" type="presParOf" srcId="{73C12D77-D13B-9D44-BDEE-87FCB72C7F69}" destId="{7AB0406D-2DEA-7E41-9F34-8FDEEE5A6D89}" srcOrd="1" destOrd="0" presId="urn:microsoft.com/office/officeart/2009/3/layout/HorizontalOrganizationChart"/>
    <dgm:cxn modelId="{B018B9AA-9F77-F441-97A1-C2A88B265E59}" type="presParOf" srcId="{73C12D77-D13B-9D44-BDEE-87FCB72C7F69}" destId="{7C8F5EAC-9B60-124A-8A11-61F338F69498}" srcOrd="2" destOrd="0" presId="urn:microsoft.com/office/officeart/2009/3/layout/HorizontalOrganizationChart"/>
    <dgm:cxn modelId="{EF64D850-8A93-C748-AEA5-44057CCFF288}" type="presParOf" srcId="{2608D453-8DEF-1D4C-9B62-5E181AAAE044}" destId="{43630343-1020-644B-B32D-E652692AF606}" srcOrd="2" destOrd="0" presId="urn:microsoft.com/office/officeart/2009/3/layout/HorizontalOrganizationChart"/>
    <dgm:cxn modelId="{EFCF3F30-F0FF-044F-B0C7-B5BC320B69FE}" type="presParOf" srcId="{28EBC266-7DF5-EA4C-BBF6-76C4CA8F2E6B}" destId="{3F483BBE-C845-D441-8197-DDDDB36A8554}" srcOrd="4" destOrd="0" presId="urn:microsoft.com/office/officeart/2009/3/layout/HorizontalOrganizationChart"/>
    <dgm:cxn modelId="{201DEFEF-CA7D-ED40-A4F3-A6C1AA1F7BFC}" type="presParOf" srcId="{28EBC266-7DF5-EA4C-BBF6-76C4CA8F2E6B}" destId="{990D2651-0C4D-8D4B-B879-49395D810901}" srcOrd="5" destOrd="0" presId="urn:microsoft.com/office/officeart/2009/3/layout/HorizontalOrganizationChart"/>
    <dgm:cxn modelId="{7E7A7698-3478-814E-9CA3-03236010637D}" type="presParOf" srcId="{990D2651-0C4D-8D4B-B879-49395D810901}" destId="{BCD90C83-B83A-8140-AFDD-74C13F923B32}" srcOrd="0" destOrd="0" presId="urn:microsoft.com/office/officeart/2009/3/layout/HorizontalOrganizationChart"/>
    <dgm:cxn modelId="{DF2F3C36-B414-264E-946A-F17E10D51A74}" type="presParOf" srcId="{BCD90C83-B83A-8140-AFDD-74C13F923B32}" destId="{E02F0618-FB26-3049-AE82-18D0309EF003}" srcOrd="0" destOrd="0" presId="urn:microsoft.com/office/officeart/2009/3/layout/HorizontalOrganizationChart"/>
    <dgm:cxn modelId="{153D20C0-31DE-E74C-84C2-30CA856C2033}" type="presParOf" srcId="{BCD90C83-B83A-8140-AFDD-74C13F923B32}" destId="{CADB0A7C-EDA5-0047-9249-B64869F96708}" srcOrd="1" destOrd="0" presId="urn:microsoft.com/office/officeart/2009/3/layout/HorizontalOrganizationChart"/>
    <dgm:cxn modelId="{A3E1CAE1-C36D-974F-8AF4-653FC9218888}" type="presParOf" srcId="{990D2651-0C4D-8D4B-B879-49395D810901}" destId="{C3AA43AD-A2DB-6340-A6B5-9533B76569E6}" srcOrd="1" destOrd="0" presId="urn:microsoft.com/office/officeart/2009/3/layout/HorizontalOrganizationChart"/>
    <dgm:cxn modelId="{1CC862E4-B8E1-B446-9E9B-FD44407A3696}" type="presParOf" srcId="{C3AA43AD-A2DB-6340-A6B5-9533B76569E6}" destId="{C8277DB4-74D4-2849-B29F-BBA111A24E70}" srcOrd="0" destOrd="0" presId="urn:microsoft.com/office/officeart/2009/3/layout/HorizontalOrganizationChart"/>
    <dgm:cxn modelId="{2880345B-2217-9B4E-BDB2-B2E5B8484363}" type="presParOf" srcId="{C3AA43AD-A2DB-6340-A6B5-9533B76569E6}" destId="{7C2EB684-8329-7F4E-BD60-6665C2139164}" srcOrd="1" destOrd="0" presId="urn:microsoft.com/office/officeart/2009/3/layout/HorizontalOrganizationChart"/>
    <dgm:cxn modelId="{3D324C09-4288-7244-8500-C9059725B4F8}" type="presParOf" srcId="{7C2EB684-8329-7F4E-BD60-6665C2139164}" destId="{B9ADF324-BF49-AF4A-8BE1-35A1CC455569}" srcOrd="0" destOrd="0" presId="urn:microsoft.com/office/officeart/2009/3/layout/HorizontalOrganizationChart"/>
    <dgm:cxn modelId="{4EC46EF0-0A0C-B242-A2CA-BFF6BA30BA70}" type="presParOf" srcId="{B9ADF324-BF49-AF4A-8BE1-35A1CC455569}" destId="{A54EA49F-187D-394D-842A-EFD6EECF3FD6}" srcOrd="0" destOrd="0" presId="urn:microsoft.com/office/officeart/2009/3/layout/HorizontalOrganizationChart"/>
    <dgm:cxn modelId="{40CEEE78-96E7-E245-BF3E-86C857F4B3FD}" type="presParOf" srcId="{B9ADF324-BF49-AF4A-8BE1-35A1CC455569}" destId="{560EA924-F463-F24E-95CB-88851AE1C303}" srcOrd="1" destOrd="0" presId="urn:microsoft.com/office/officeart/2009/3/layout/HorizontalOrganizationChart"/>
    <dgm:cxn modelId="{8152A600-05E5-484F-BD2C-714804493589}" type="presParOf" srcId="{7C2EB684-8329-7F4E-BD60-6665C2139164}" destId="{A56D43F2-32CD-5440-80EB-1E4E41714C7E}" srcOrd="1" destOrd="0" presId="urn:microsoft.com/office/officeart/2009/3/layout/HorizontalOrganizationChart"/>
    <dgm:cxn modelId="{C05EE1B4-5646-1743-BD32-E40171FF97C0}" type="presParOf" srcId="{7C2EB684-8329-7F4E-BD60-6665C2139164}" destId="{117E642F-ECA2-234B-A586-B506583CC290}" srcOrd="2" destOrd="0" presId="urn:microsoft.com/office/officeart/2009/3/layout/HorizontalOrganizationChart"/>
    <dgm:cxn modelId="{8D03D16F-0CBB-4045-AB95-5C281100813B}" type="presParOf" srcId="{C3AA43AD-A2DB-6340-A6B5-9533B76569E6}" destId="{5471208F-2908-9349-B3EC-B31BEF7159A9}" srcOrd="2" destOrd="0" presId="urn:microsoft.com/office/officeart/2009/3/layout/HorizontalOrganizationChart"/>
    <dgm:cxn modelId="{CDC635C0-F108-DD44-9A03-B6FD6B084119}" type="presParOf" srcId="{C3AA43AD-A2DB-6340-A6B5-9533B76569E6}" destId="{E31CBA13-F480-DF4E-B2D4-1DB6F781B6EC}" srcOrd="3" destOrd="0" presId="urn:microsoft.com/office/officeart/2009/3/layout/HorizontalOrganizationChart"/>
    <dgm:cxn modelId="{93615F38-6E4F-3149-B695-16B5C58EFF47}" type="presParOf" srcId="{E31CBA13-F480-DF4E-B2D4-1DB6F781B6EC}" destId="{BE8A4665-AAF9-AE41-83D8-8BDBD327A7B4}" srcOrd="0" destOrd="0" presId="urn:microsoft.com/office/officeart/2009/3/layout/HorizontalOrganizationChart"/>
    <dgm:cxn modelId="{E6759F46-AB6B-1346-A3FB-0B345472E0DD}" type="presParOf" srcId="{BE8A4665-AAF9-AE41-83D8-8BDBD327A7B4}" destId="{3446D6C1-9A2A-764C-A7B1-D14D7EE823C8}" srcOrd="0" destOrd="0" presId="urn:microsoft.com/office/officeart/2009/3/layout/HorizontalOrganizationChart"/>
    <dgm:cxn modelId="{E17E7F13-4521-2B47-AF9E-DB3BC857BAA1}" type="presParOf" srcId="{BE8A4665-AAF9-AE41-83D8-8BDBD327A7B4}" destId="{6AEC47E7-D250-F641-A14D-E6543359E399}" srcOrd="1" destOrd="0" presId="urn:microsoft.com/office/officeart/2009/3/layout/HorizontalOrganizationChart"/>
    <dgm:cxn modelId="{30A638F8-302A-B448-AD63-239541A15ACF}" type="presParOf" srcId="{E31CBA13-F480-DF4E-B2D4-1DB6F781B6EC}" destId="{9ADF3D62-7DEE-3E40-AB45-2EC7EACE69FD}" srcOrd="1" destOrd="0" presId="urn:microsoft.com/office/officeart/2009/3/layout/HorizontalOrganizationChart"/>
    <dgm:cxn modelId="{D973C1D6-627E-6947-B6E1-915EE167A47D}" type="presParOf" srcId="{E31CBA13-F480-DF4E-B2D4-1DB6F781B6EC}" destId="{47FEC63D-FDBE-A148-B6EA-E80B4159A5A0}" srcOrd="2" destOrd="0" presId="urn:microsoft.com/office/officeart/2009/3/layout/HorizontalOrganizationChart"/>
    <dgm:cxn modelId="{F4651306-9ACD-6B40-8965-DD9D112C3332}" type="presParOf" srcId="{C3AA43AD-A2DB-6340-A6B5-9533B76569E6}" destId="{72EAB2C4-CBF1-714B-A226-905BF26DF24D}" srcOrd="4" destOrd="0" presId="urn:microsoft.com/office/officeart/2009/3/layout/HorizontalOrganizationChart"/>
    <dgm:cxn modelId="{AC682782-66B0-304F-AD45-8BA7890B65D3}" type="presParOf" srcId="{C3AA43AD-A2DB-6340-A6B5-9533B76569E6}" destId="{D63F7DB0-59C8-8849-BCA1-E2276BD5CADF}" srcOrd="5" destOrd="0" presId="urn:microsoft.com/office/officeart/2009/3/layout/HorizontalOrganizationChart"/>
    <dgm:cxn modelId="{34770329-B36C-E147-92B0-378EA509A0E0}" type="presParOf" srcId="{D63F7DB0-59C8-8849-BCA1-E2276BD5CADF}" destId="{331359C9-782C-3B48-9D05-DA879B5C2392}" srcOrd="0" destOrd="0" presId="urn:microsoft.com/office/officeart/2009/3/layout/HorizontalOrganizationChart"/>
    <dgm:cxn modelId="{2819141D-0C5C-754B-9B7C-B2A3D17D116D}" type="presParOf" srcId="{331359C9-782C-3B48-9D05-DA879B5C2392}" destId="{F55794E4-DF73-3444-900A-8B0E2B4C04CC}" srcOrd="0" destOrd="0" presId="urn:microsoft.com/office/officeart/2009/3/layout/HorizontalOrganizationChart"/>
    <dgm:cxn modelId="{9FD27B2E-8448-464B-B863-A680A3B5D3B8}" type="presParOf" srcId="{331359C9-782C-3B48-9D05-DA879B5C2392}" destId="{60950DE4-D933-8044-834A-902F58818B9A}" srcOrd="1" destOrd="0" presId="urn:microsoft.com/office/officeart/2009/3/layout/HorizontalOrganizationChart"/>
    <dgm:cxn modelId="{58FD1160-0B52-5F4E-9CE9-A8A038ADB6F5}" type="presParOf" srcId="{D63F7DB0-59C8-8849-BCA1-E2276BD5CADF}" destId="{C38D8CDA-21EE-FA4E-9395-B4A75FA75B1D}" srcOrd="1" destOrd="0" presId="urn:microsoft.com/office/officeart/2009/3/layout/HorizontalOrganizationChart"/>
    <dgm:cxn modelId="{B177D44B-4AF3-B245-9F8A-33F150B9A0DE}" type="presParOf" srcId="{D63F7DB0-59C8-8849-BCA1-E2276BD5CADF}" destId="{4ACE64AB-BB9B-3D4C-A0A3-7966125B2363}" srcOrd="2" destOrd="0" presId="urn:microsoft.com/office/officeart/2009/3/layout/HorizontalOrganizationChart"/>
    <dgm:cxn modelId="{A8640B7E-408D-2B4B-829C-A6CEEF346289}" type="presParOf" srcId="{990D2651-0C4D-8D4B-B879-49395D810901}" destId="{451983CA-AABB-A946-86E9-4E6D290BB3A6}" srcOrd="2" destOrd="0" presId="urn:microsoft.com/office/officeart/2009/3/layout/HorizontalOrganizationChart"/>
    <dgm:cxn modelId="{A7A9B6B8-6535-D240-A763-CA883D7A8B19}" type="presParOf" srcId="{BE6CF588-4C84-094C-B4D8-7E76FEE1553F}" destId="{F7106DAD-974B-A34E-8FFA-A9D4CF2CB242}" srcOrd="2" destOrd="0" presId="urn:microsoft.com/office/officeart/2009/3/layout/HorizontalOrganizationChart"/>
    <dgm:cxn modelId="{6BBC1B5F-3E15-EA4F-AF78-D84CC89EF212}" type="presParOf" srcId="{F7106DAD-974B-A34E-8FFA-A9D4CF2CB242}" destId="{7D6E80E5-99AE-8D4B-A6C7-58D009130E72}" srcOrd="0" destOrd="0" presId="urn:microsoft.com/office/officeart/2009/3/layout/HorizontalOrganizationChart"/>
    <dgm:cxn modelId="{37F274FA-9ABB-394B-BB00-62F502694E21}" type="presParOf" srcId="{F7106DAD-974B-A34E-8FFA-A9D4CF2CB242}" destId="{0B221E76-687F-7642-BE72-2E7BEE107CEF}" srcOrd="1" destOrd="0" presId="urn:microsoft.com/office/officeart/2009/3/layout/HorizontalOrganizationChart"/>
    <dgm:cxn modelId="{546ABBEC-C905-AE4A-8873-E096F451948E}" type="presParOf" srcId="{0B221E76-687F-7642-BE72-2E7BEE107CEF}" destId="{D7EAB875-B702-D04B-85E8-1240D747D429}" srcOrd="0" destOrd="0" presId="urn:microsoft.com/office/officeart/2009/3/layout/HorizontalOrganizationChart"/>
    <dgm:cxn modelId="{F5E6FB9E-0FE0-E942-8EB6-5D68E593666E}" type="presParOf" srcId="{D7EAB875-B702-D04B-85E8-1240D747D429}" destId="{F81A3918-06CB-C64C-A406-1C55E6AB3872}" srcOrd="0" destOrd="0" presId="urn:microsoft.com/office/officeart/2009/3/layout/HorizontalOrganizationChart"/>
    <dgm:cxn modelId="{0156086A-7A7D-6F4B-BE19-983FC6DB7546}" type="presParOf" srcId="{D7EAB875-B702-D04B-85E8-1240D747D429}" destId="{A7FE5EF4-4568-F042-90B6-0FF85C74FBE9}" srcOrd="1" destOrd="0" presId="urn:microsoft.com/office/officeart/2009/3/layout/HorizontalOrganizationChart"/>
    <dgm:cxn modelId="{C4DB0359-6B28-0B49-B23A-98D9C9BEA9F4}" type="presParOf" srcId="{0B221E76-687F-7642-BE72-2E7BEE107CEF}" destId="{79FA3B5A-63F8-C64F-B4E5-6067E0060C6B}" srcOrd="1" destOrd="0" presId="urn:microsoft.com/office/officeart/2009/3/layout/HorizontalOrganizationChart"/>
    <dgm:cxn modelId="{6DC89751-CE90-0746-928B-5E9A28D75000}" type="presParOf" srcId="{0B221E76-687F-7642-BE72-2E7BEE107CEF}" destId="{7A12AABF-2F92-9F43-925B-A06A72FA6F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A741FE-E4F2-427F-AD59-E75E1F9F7F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8B291-3275-4D9C-9984-143697995063}">
      <dgm:prSet/>
      <dgm:spPr>
        <a:solidFill>
          <a:srgbClr val="91693D"/>
        </a:solidFill>
      </dgm:spPr>
      <dgm:t>
        <a:bodyPr/>
        <a:lstStyle/>
        <a:p>
          <a:r>
            <a:rPr lang="en-US" b="1" dirty="0">
              <a:solidFill>
                <a:srgbClr val="FFDE59"/>
              </a:solidFill>
            </a:rPr>
            <a:t>Frontend:</a:t>
          </a:r>
          <a:r>
            <a:rPr lang="en-US" dirty="0">
              <a:solidFill>
                <a:srgbClr val="FFDE59"/>
              </a:solidFill>
            </a:rPr>
            <a:t> HTML, CSS, JavaScript</a:t>
          </a:r>
        </a:p>
      </dgm:t>
    </dgm:pt>
    <dgm:pt modelId="{B055D7E8-6E15-4A15-8DA5-CF2D90D3F303}" type="parTrans" cxnId="{A3A98EA8-E2FA-4A05-B50F-F8D5B12C7D12}">
      <dgm:prSet/>
      <dgm:spPr/>
      <dgm:t>
        <a:bodyPr/>
        <a:lstStyle/>
        <a:p>
          <a:endParaRPr lang="en-US"/>
        </a:p>
      </dgm:t>
    </dgm:pt>
    <dgm:pt modelId="{C9ED07A9-0C55-46D0-8711-A5BAFE95FDC4}" type="sibTrans" cxnId="{A3A98EA8-E2FA-4A05-B50F-F8D5B12C7D12}">
      <dgm:prSet/>
      <dgm:spPr/>
      <dgm:t>
        <a:bodyPr/>
        <a:lstStyle/>
        <a:p>
          <a:endParaRPr lang="en-US"/>
        </a:p>
      </dgm:t>
    </dgm:pt>
    <dgm:pt modelId="{82FD6DAF-5821-4FCB-BE06-A5FDBF741736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Backend:</a:t>
          </a:r>
          <a:r>
            <a:rPr lang="en-US">
              <a:solidFill>
                <a:srgbClr val="FFDE59"/>
              </a:solidFill>
            </a:rPr>
            <a:t> Spring Boot (Java Framework)</a:t>
          </a:r>
        </a:p>
      </dgm:t>
    </dgm:pt>
    <dgm:pt modelId="{F6F29569-427E-4CBF-88DA-D08A9005ACA0}" type="parTrans" cxnId="{FE31F940-7497-4D54-8DD3-1A1D4C5E4133}">
      <dgm:prSet/>
      <dgm:spPr/>
      <dgm:t>
        <a:bodyPr/>
        <a:lstStyle/>
        <a:p>
          <a:endParaRPr lang="en-US"/>
        </a:p>
      </dgm:t>
    </dgm:pt>
    <dgm:pt modelId="{72B2649D-78AB-45BC-8067-A8C216739459}" type="sibTrans" cxnId="{FE31F940-7497-4D54-8DD3-1A1D4C5E4133}">
      <dgm:prSet/>
      <dgm:spPr/>
      <dgm:t>
        <a:bodyPr/>
        <a:lstStyle/>
        <a:p>
          <a:endParaRPr lang="en-US"/>
        </a:p>
      </dgm:t>
    </dgm:pt>
    <dgm:pt modelId="{5ADA346A-2D26-41FE-B2F4-E41A5B8BEAA3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Database:</a:t>
          </a:r>
          <a:r>
            <a:rPr lang="en-US">
              <a:solidFill>
                <a:srgbClr val="FFDE59"/>
              </a:solidFill>
            </a:rPr>
            <a:t> MySQL or PostgreSQL (for structured product, user, and order data)</a:t>
          </a:r>
        </a:p>
      </dgm:t>
    </dgm:pt>
    <dgm:pt modelId="{71421F92-81F5-4F5F-965F-A0F982154FCC}" type="parTrans" cxnId="{FC390B32-5974-4F14-B626-16ADD75CE3A7}">
      <dgm:prSet/>
      <dgm:spPr/>
      <dgm:t>
        <a:bodyPr/>
        <a:lstStyle/>
        <a:p>
          <a:endParaRPr lang="en-US"/>
        </a:p>
      </dgm:t>
    </dgm:pt>
    <dgm:pt modelId="{1E435A40-BD0E-4904-98FC-18468D94ED0B}" type="sibTrans" cxnId="{FC390B32-5974-4F14-B626-16ADD75CE3A7}">
      <dgm:prSet/>
      <dgm:spPr/>
      <dgm:t>
        <a:bodyPr/>
        <a:lstStyle/>
        <a:p>
          <a:endParaRPr lang="en-US"/>
        </a:p>
      </dgm:t>
    </dgm:pt>
    <dgm:pt modelId="{4E209115-08D4-4F92-B105-9E2A07700EE0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REST API:</a:t>
          </a:r>
          <a:r>
            <a:rPr lang="en-US">
              <a:solidFill>
                <a:srgbClr val="FFDE59"/>
              </a:solidFill>
            </a:rPr>
            <a:t> Developed using Spring MVC controllers</a:t>
          </a:r>
        </a:p>
      </dgm:t>
    </dgm:pt>
    <dgm:pt modelId="{4F30CB20-A58B-4525-AF57-C51B009CECE2}" type="parTrans" cxnId="{FBA255BA-60CA-4D56-9BDD-A9C3FC0A7EEF}">
      <dgm:prSet/>
      <dgm:spPr/>
      <dgm:t>
        <a:bodyPr/>
        <a:lstStyle/>
        <a:p>
          <a:endParaRPr lang="en-US"/>
        </a:p>
      </dgm:t>
    </dgm:pt>
    <dgm:pt modelId="{8FF4CEEF-FE42-41CA-A5F8-33B735F9E388}" type="sibTrans" cxnId="{FBA255BA-60CA-4D56-9BDD-A9C3FC0A7EEF}">
      <dgm:prSet/>
      <dgm:spPr/>
      <dgm:t>
        <a:bodyPr/>
        <a:lstStyle/>
        <a:p>
          <a:endParaRPr lang="en-US"/>
        </a:p>
      </dgm:t>
    </dgm:pt>
    <dgm:pt modelId="{7602477F-35F4-4A4E-8D44-FAD030917F45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Security:</a:t>
          </a:r>
          <a:r>
            <a:rPr lang="en-US">
              <a:solidFill>
                <a:srgbClr val="FFDE59"/>
              </a:solidFill>
            </a:rPr>
            <a:t> Spring Security with JWT for authentication</a:t>
          </a:r>
        </a:p>
      </dgm:t>
    </dgm:pt>
    <dgm:pt modelId="{5C777AFD-5655-444E-ACE1-88A54B2E2D6F}" type="parTrans" cxnId="{D542EF55-0F23-48C7-ABC2-28FFCDE84ADC}">
      <dgm:prSet/>
      <dgm:spPr/>
      <dgm:t>
        <a:bodyPr/>
        <a:lstStyle/>
        <a:p>
          <a:endParaRPr lang="en-US"/>
        </a:p>
      </dgm:t>
    </dgm:pt>
    <dgm:pt modelId="{35D3B653-8156-4ECC-9211-DB4D92D4037F}" type="sibTrans" cxnId="{D542EF55-0F23-48C7-ABC2-28FFCDE84ADC}">
      <dgm:prSet/>
      <dgm:spPr/>
      <dgm:t>
        <a:bodyPr/>
        <a:lstStyle/>
        <a:p>
          <a:endParaRPr lang="en-US"/>
        </a:p>
      </dgm:t>
    </dgm:pt>
    <dgm:pt modelId="{FDCCD6F4-206F-49DB-9FFA-ACCFB959CF5E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Payment Integration:</a:t>
          </a:r>
          <a:r>
            <a:rPr lang="en-US">
              <a:solidFill>
                <a:srgbClr val="FFDE59"/>
              </a:solidFill>
            </a:rPr>
            <a:t> Stripe / PayPal APIs</a:t>
          </a:r>
        </a:p>
      </dgm:t>
    </dgm:pt>
    <dgm:pt modelId="{A602E628-75D1-4C96-ABDE-6159B6934110}" type="parTrans" cxnId="{267D81C0-8E29-4264-89FF-F943B6CE408C}">
      <dgm:prSet/>
      <dgm:spPr/>
      <dgm:t>
        <a:bodyPr/>
        <a:lstStyle/>
        <a:p>
          <a:endParaRPr lang="en-US"/>
        </a:p>
      </dgm:t>
    </dgm:pt>
    <dgm:pt modelId="{0F59BF35-2F29-49AB-8DB0-4C3E23AB17C6}" type="sibTrans" cxnId="{267D81C0-8E29-4264-89FF-F943B6CE408C}">
      <dgm:prSet/>
      <dgm:spPr/>
      <dgm:t>
        <a:bodyPr/>
        <a:lstStyle/>
        <a:p>
          <a:endParaRPr lang="en-US"/>
        </a:p>
      </dgm:t>
    </dgm:pt>
    <dgm:pt modelId="{90C06D61-5D2A-4C37-888E-150F28343196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Hosting:</a:t>
          </a:r>
          <a:endParaRPr lang="en-US">
            <a:solidFill>
              <a:srgbClr val="FFDE59"/>
            </a:solidFill>
          </a:endParaRPr>
        </a:p>
      </dgm:t>
    </dgm:pt>
    <dgm:pt modelId="{42188CAD-0741-4687-8960-02E68BB42AA5}" type="parTrans" cxnId="{9D847F2A-9B13-4B1D-A920-12A62BEF4429}">
      <dgm:prSet/>
      <dgm:spPr/>
      <dgm:t>
        <a:bodyPr/>
        <a:lstStyle/>
        <a:p>
          <a:endParaRPr lang="en-US"/>
        </a:p>
      </dgm:t>
    </dgm:pt>
    <dgm:pt modelId="{E088CEF3-606E-483E-9F56-5F958477177D}" type="sibTrans" cxnId="{9D847F2A-9B13-4B1D-A920-12A62BEF4429}">
      <dgm:prSet/>
      <dgm:spPr/>
      <dgm:t>
        <a:bodyPr/>
        <a:lstStyle/>
        <a:p>
          <a:endParaRPr lang="en-US"/>
        </a:p>
      </dgm:t>
    </dgm:pt>
    <dgm:pt modelId="{47DBE66D-647E-41A9-849D-5978643C70DF}">
      <dgm:prSet/>
      <dgm:spPr>
        <a:solidFill>
          <a:srgbClr val="91693D"/>
        </a:solidFill>
      </dgm:spPr>
      <dgm:t>
        <a:bodyPr/>
        <a:lstStyle/>
        <a:p>
          <a:r>
            <a:rPr lang="en-US">
              <a:solidFill>
                <a:srgbClr val="FFDE59"/>
              </a:solidFill>
            </a:rPr>
            <a:t>Frontend: Vercel / Netlify</a:t>
          </a:r>
        </a:p>
      </dgm:t>
    </dgm:pt>
    <dgm:pt modelId="{EB17A61D-E64D-4FB7-972F-BF1FCAA3AA55}" type="parTrans" cxnId="{32791077-EC90-45C2-897F-FB8B2E1EB5EF}">
      <dgm:prSet/>
      <dgm:spPr/>
      <dgm:t>
        <a:bodyPr/>
        <a:lstStyle/>
        <a:p>
          <a:endParaRPr lang="en-US"/>
        </a:p>
      </dgm:t>
    </dgm:pt>
    <dgm:pt modelId="{F6FA4C9F-E258-4F73-BFDD-268C187D8BC6}" type="sibTrans" cxnId="{32791077-EC90-45C2-897F-FB8B2E1EB5EF}">
      <dgm:prSet/>
      <dgm:spPr/>
      <dgm:t>
        <a:bodyPr/>
        <a:lstStyle/>
        <a:p>
          <a:endParaRPr lang="en-US"/>
        </a:p>
      </dgm:t>
    </dgm:pt>
    <dgm:pt modelId="{9B7B0ED0-FD9A-47F3-9DE8-7CC4B9D0144F}">
      <dgm:prSet/>
      <dgm:spPr>
        <a:solidFill>
          <a:srgbClr val="91693D"/>
        </a:solidFill>
      </dgm:spPr>
      <dgm:t>
        <a:bodyPr/>
        <a:lstStyle/>
        <a:p>
          <a:r>
            <a:rPr lang="en-US">
              <a:solidFill>
                <a:srgbClr val="FFDE59"/>
              </a:solidFill>
            </a:rPr>
            <a:t>Backend: Render / Heroku / AWS Elastic Beanstalk</a:t>
          </a:r>
        </a:p>
      </dgm:t>
    </dgm:pt>
    <dgm:pt modelId="{AC951785-3FC4-46CF-BEF4-9CB4C86699BE}" type="parTrans" cxnId="{00703690-CAC4-4524-B1D9-8C0293CBDB53}">
      <dgm:prSet/>
      <dgm:spPr/>
      <dgm:t>
        <a:bodyPr/>
        <a:lstStyle/>
        <a:p>
          <a:endParaRPr lang="en-US"/>
        </a:p>
      </dgm:t>
    </dgm:pt>
    <dgm:pt modelId="{4B297BA0-DC00-4DF7-9A56-4BBDDCA0A9D1}" type="sibTrans" cxnId="{00703690-CAC4-4524-B1D9-8C0293CBDB53}">
      <dgm:prSet/>
      <dgm:spPr/>
      <dgm:t>
        <a:bodyPr/>
        <a:lstStyle/>
        <a:p>
          <a:endParaRPr lang="en-US"/>
        </a:p>
      </dgm:t>
    </dgm:pt>
    <dgm:pt modelId="{ADDFB88A-F50A-474F-B5C6-A9AB4FB051E1}" type="pres">
      <dgm:prSet presAssocID="{36A741FE-E4F2-427F-AD59-E75E1F9F7F31}" presName="Name0" presStyleCnt="0">
        <dgm:presLayoutVars>
          <dgm:dir/>
          <dgm:resizeHandles val="exact"/>
        </dgm:presLayoutVars>
      </dgm:prSet>
      <dgm:spPr/>
    </dgm:pt>
    <dgm:pt modelId="{BFF7E0D1-A3DF-C04C-B88A-8C6E410AE384}" type="pres">
      <dgm:prSet presAssocID="{1838B291-3275-4D9C-9984-143697995063}" presName="node" presStyleLbl="node1" presStyleIdx="0" presStyleCnt="9">
        <dgm:presLayoutVars>
          <dgm:bulletEnabled val="1"/>
        </dgm:presLayoutVars>
      </dgm:prSet>
      <dgm:spPr/>
    </dgm:pt>
    <dgm:pt modelId="{4E4F65DE-53E8-4B43-9B28-9053225E2A3F}" type="pres">
      <dgm:prSet presAssocID="{C9ED07A9-0C55-46D0-8711-A5BAFE95FDC4}" presName="sibTrans" presStyleLbl="sibTrans1D1" presStyleIdx="0" presStyleCnt="8"/>
      <dgm:spPr/>
    </dgm:pt>
    <dgm:pt modelId="{E4A7B6C5-5E19-8648-85E9-BF9D7CEE5C57}" type="pres">
      <dgm:prSet presAssocID="{C9ED07A9-0C55-46D0-8711-A5BAFE95FDC4}" presName="connectorText" presStyleLbl="sibTrans1D1" presStyleIdx="0" presStyleCnt="8"/>
      <dgm:spPr/>
    </dgm:pt>
    <dgm:pt modelId="{9A32EF69-A6A7-8D46-9BD3-B2D8B11F7E0F}" type="pres">
      <dgm:prSet presAssocID="{82FD6DAF-5821-4FCB-BE06-A5FDBF741736}" presName="node" presStyleLbl="node1" presStyleIdx="1" presStyleCnt="9">
        <dgm:presLayoutVars>
          <dgm:bulletEnabled val="1"/>
        </dgm:presLayoutVars>
      </dgm:prSet>
      <dgm:spPr/>
    </dgm:pt>
    <dgm:pt modelId="{CF797558-C07F-E049-B60B-743B801C4891}" type="pres">
      <dgm:prSet presAssocID="{72B2649D-78AB-45BC-8067-A8C216739459}" presName="sibTrans" presStyleLbl="sibTrans1D1" presStyleIdx="1" presStyleCnt="8"/>
      <dgm:spPr/>
    </dgm:pt>
    <dgm:pt modelId="{8B66EBF8-BA8F-5248-8E95-C92026D576C5}" type="pres">
      <dgm:prSet presAssocID="{72B2649D-78AB-45BC-8067-A8C216739459}" presName="connectorText" presStyleLbl="sibTrans1D1" presStyleIdx="1" presStyleCnt="8"/>
      <dgm:spPr/>
    </dgm:pt>
    <dgm:pt modelId="{57F63B72-726A-1A47-B5C6-0759405ACAFB}" type="pres">
      <dgm:prSet presAssocID="{5ADA346A-2D26-41FE-B2F4-E41A5B8BEAA3}" presName="node" presStyleLbl="node1" presStyleIdx="2" presStyleCnt="9">
        <dgm:presLayoutVars>
          <dgm:bulletEnabled val="1"/>
        </dgm:presLayoutVars>
      </dgm:prSet>
      <dgm:spPr/>
    </dgm:pt>
    <dgm:pt modelId="{587D92B6-F841-F743-BB36-D3EDE66EE6F2}" type="pres">
      <dgm:prSet presAssocID="{1E435A40-BD0E-4904-98FC-18468D94ED0B}" presName="sibTrans" presStyleLbl="sibTrans1D1" presStyleIdx="2" presStyleCnt="8"/>
      <dgm:spPr/>
    </dgm:pt>
    <dgm:pt modelId="{AC02368C-C57D-1D40-887E-7251E5FD6269}" type="pres">
      <dgm:prSet presAssocID="{1E435A40-BD0E-4904-98FC-18468D94ED0B}" presName="connectorText" presStyleLbl="sibTrans1D1" presStyleIdx="2" presStyleCnt="8"/>
      <dgm:spPr/>
    </dgm:pt>
    <dgm:pt modelId="{00634075-5A6A-F545-97FA-4F4B82A5AC20}" type="pres">
      <dgm:prSet presAssocID="{4E209115-08D4-4F92-B105-9E2A07700EE0}" presName="node" presStyleLbl="node1" presStyleIdx="3" presStyleCnt="9">
        <dgm:presLayoutVars>
          <dgm:bulletEnabled val="1"/>
        </dgm:presLayoutVars>
      </dgm:prSet>
      <dgm:spPr/>
    </dgm:pt>
    <dgm:pt modelId="{04DB06A8-AC40-3945-BA4A-F2FF5C2E9542}" type="pres">
      <dgm:prSet presAssocID="{8FF4CEEF-FE42-41CA-A5F8-33B735F9E388}" presName="sibTrans" presStyleLbl="sibTrans1D1" presStyleIdx="3" presStyleCnt="8"/>
      <dgm:spPr/>
    </dgm:pt>
    <dgm:pt modelId="{23735762-0AD7-C742-ABEB-FD9B0D3F79FC}" type="pres">
      <dgm:prSet presAssocID="{8FF4CEEF-FE42-41CA-A5F8-33B735F9E388}" presName="connectorText" presStyleLbl="sibTrans1D1" presStyleIdx="3" presStyleCnt="8"/>
      <dgm:spPr/>
    </dgm:pt>
    <dgm:pt modelId="{52E13416-1372-D14A-8B3A-5D9B6BE80EA7}" type="pres">
      <dgm:prSet presAssocID="{7602477F-35F4-4A4E-8D44-FAD030917F45}" presName="node" presStyleLbl="node1" presStyleIdx="4" presStyleCnt="9">
        <dgm:presLayoutVars>
          <dgm:bulletEnabled val="1"/>
        </dgm:presLayoutVars>
      </dgm:prSet>
      <dgm:spPr/>
    </dgm:pt>
    <dgm:pt modelId="{E1229EBF-C057-9441-A61E-646CA995DB72}" type="pres">
      <dgm:prSet presAssocID="{35D3B653-8156-4ECC-9211-DB4D92D4037F}" presName="sibTrans" presStyleLbl="sibTrans1D1" presStyleIdx="4" presStyleCnt="8"/>
      <dgm:spPr/>
    </dgm:pt>
    <dgm:pt modelId="{D0450DB1-B9FE-0547-AEFB-741F55A07E70}" type="pres">
      <dgm:prSet presAssocID="{35D3B653-8156-4ECC-9211-DB4D92D4037F}" presName="connectorText" presStyleLbl="sibTrans1D1" presStyleIdx="4" presStyleCnt="8"/>
      <dgm:spPr/>
    </dgm:pt>
    <dgm:pt modelId="{479C84A2-2478-1C48-93A1-D03724770C3D}" type="pres">
      <dgm:prSet presAssocID="{FDCCD6F4-206F-49DB-9FFA-ACCFB959CF5E}" presName="node" presStyleLbl="node1" presStyleIdx="5" presStyleCnt="9">
        <dgm:presLayoutVars>
          <dgm:bulletEnabled val="1"/>
        </dgm:presLayoutVars>
      </dgm:prSet>
      <dgm:spPr/>
    </dgm:pt>
    <dgm:pt modelId="{FF422850-EF7C-294F-94C8-73AD073EC755}" type="pres">
      <dgm:prSet presAssocID="{0F59BF35-2F29-49AB-8DB0-4C3E23AB17C6}" presName="sibTrans" presStyleLbl="sibTrans1D1" presStyleIdx="5" presStyleCnt="8"/>
      <dgm:spPr/>
    </dgm:pt>
    <dgm:pt modelId="{8ED1DD34-7DF1-EC45-AA80-810E9E4D6E29}" type="pres">
      <dgm:prSet presAssocID="{0F59BF35-2F29-49AB-8DB0-4C3E23AB17C6}" presName="connectorText" presStyleLbl="sibTrans1D1" presStyleIdx="5" presStyleCnt="8"/>
      <dgm:spPr/>
    </dgm:pt>
    <dgm:pt modelId="{1BDB0088-3138-0744-A7E2-818902FEB43E}" type="pres">
      <dgm:prSet presAssocID="{90C06D61-5D2A-4C37-888E-150F28343196}" presName="node" presStyleLbl="node1" presStyleIdx="6" presStyleCnt="9">
        <dgm:presLayoutVars>
          <dgm:bulletEnabled val="1"/>
        </dgm:presLayoutVars>
      </dgm:prSet>
      <dgm:spPr/>
    </dgm:pt>
    <dgm:pt modelId="{5E09222F-A72C-474E-9943-6DE95AB797D1}" type="pres">
      <dgm:prSet presAssocID="{E088CEF3-606E-483E-9F56-5F958477177D}" presName="sibTrans" presStyleLbl="sibTrans1D1" presStyleIdx="6" presStyleCnt="8"/>
      <dgm:spPr/>
    </dgm:pt>
    <dgm:pt modelId="{931635F1-0CFE-4A4B-8FA1-9B73A68A3B13}" type="pres">
      <dgm:prSet presAssocID="{E088CEF3-606E-483E-9F56-5F958477177D}" presName="connectorText" presStyleLbl="sibTrans1D1" presStyleIdx="6" presStyleCnt="8"/>
      <dgm:spPr/>
    </dgm:pt>
    <dgm:pt modelId="{5A2E80EE-A7B7-664F-8901-3870173BEB6F}" type="pres">
      <dgm:prSet presAssocID="{47DBE66D-647E-41A9-849D-5978643C70DF}" presName="node" presStyleLbl="node1" presStyleIdx="7" presStyleCnt="9">
        <dgm:presLayoutVars>
          <dgm:bulletEnabled val="1"/>
        </dgm:presLayoutVars>
      </dgm:prSet>
      <dgm:spPr/>
    </dgm:pt>
    <dgm:pt modelId="{75458788-6416-BF4F-85DB-B00E4EE5E28F}" type="pres">
      <dgm:prSet presAssocID="{F6FA4C9F-E258-4F73-BFDD-268C187D8BC6}" presName="sibTrans" presStyleLbl="sibTrans1D1" presStyleIdx="7" presStyleCnt="8"/>
      <dgm:spPr/>
    </dgm:pt>
    <dgm:pt modelId="{8AE74310-B49D-3C40-876C-7D0B8CAA19DA}" type="pres">
      <dgm:prSet presAssocID="{F6FA4C9F-E258-4F73-BFDD-268C187D8BC6}" presName="connectorText" presStyleLbl="sibTrans1D1" presStyleIdx="7" presStyleCnt="8"/>
      <dgm:spPr/>
    </dgm:pt>
    <dgm:pt modelId="{C1B1619B-EAE2-4046-B30D-E8C62E433D2A}" type="pres">
      <dgm:prSet presAssocID="{9B7B0ED0-FD9A-47F3-9DE8-7CC4B9D0144F}" presName="node" presStyleLbl="node1" presStyleIdx="8" presStyleCnt="9">
        <dgm:presLayoutVars>
          <dgm:bulletEnabled val="1"/>
        </dgm:presLayoutVars>
      </dgm:prSet>
      <dgm:spPr/>
    </dgm:pt>
  </dgm:ptLst>
  <dgm:cxnLst>
    <dgm:cxn modelId="{415DDF18-A85E-4244-8A00-0E7E34DE370C}" type="presOf" srcId="{72B2649D-78AB-45BC-8067-A8C216739459}" destId="{CF797558-C07F-E049-B60B-743B801C4891}" srcOrd="0" destOrd="0" presId="urn:microsoft.com/office/officeart/2016/7/layout/RepeatingBendingProcessNew"/>
    <dgm:cxn modelId="{FF1D6B22-9EBD-5D40-978D-FC654E5C880B}" type="presOf" srcId="{FDCCD6F4-206F-49DB-9FFA-ACCFB959CF5E}" destId="{479C84A2-2478-1C48-93A1-D03724770C3D}" srcOrd="0" destOrd="0" presId="urn:microsoft.com/office/officeart/2016/7/layout/RepeatingBendingProcessNew"/>
    <dgm:cxn modelId="{C0CFB022-F5B2-2344-8609-C25C4F289659}" type="presOf" srcId="{8FF4CEEF-FE42-41CA-A5F8-33B735F9E388}" destId="{04DB06A8-AC40-3945-BA4A-F2FF5C2E9542}" srcOrd="0" destOrd="0" presId="urn:microsoft.com/office/officeart/2016/7/layout/RepeatingBendingProcessNew"/>
    <dgm:cxn modelId="{9D847F2A-9B13-4B1D-A920-12A62BEF4429}" srcId="{36A741FE-E4F2-427F-AD59-E75E1F9F7F31}" destId="{90C06D61-5D2A-4C37-888E-150F28343196}" srcOrd="6" destOrd="0" parTransId="{42188CAD-0741-4687-8960-02E68BB42AA5}" sibTransId="{E088CEF3-606E-483E-9F56-5F958477177D}"/>
    <dgm:cxn modelId="{BCC48E2D-0538-AD4C-BBD8-2870B6CB522B}" type="presOf" srcId="{0F59BF35-2F29-49AB-8DB0-4C3E23AB17C6}" destId="{8ED1DD34-7DF1-EC45-AA80-810E9E4D6E29}" srcOrd="1" destOrd="0" presId="urn:microsoft.com/office/officeart/2016/7/layout/RepeatingBendingProcessNew"/>
    <dgm:cxn modelId="{6BD49F2E-5BFE-274B-BBF6-0F3B63B095F5}" type="presOf" srcId="{5ADA346A-2D26-41FE-B2F4-E41A5B8BEAA3}" destId="{57F63B72-726A-1A47-B5C6-0759405ACAFB}" srcOrd="0" destOrd="0" presId="urn:microsoft.com/office/officeart/2016/7/layout/RepeatingBendingProcessNew"/>
    <dgm:cxn modelId="{FC390B32-5974-4F14-B626-16ADD75CE3A7}" srcId="{36A741FE-E4F2-427F-AD59-E75E1F9F7F31}" destId="{5ADA346A-2D26-41FE-B2F4-E41A5B8BEAA3}" srcOrd="2" destOrd="0" parTransId="{71421F92-81F5-4F5F-965F-A0F982154FCC}" sibTransId="{1E435A40-BD0E-4904-98FC-18468D94ED0B}"/>
    <dgm:cxn modelId="{C3E89A33-AECA-074D-AB27-1A87E840831C}" type="presOf" srcId="{35D3B653-8156-4ECC-9211-DB4D92D4037F}" destId="{E1229EBF-C057-9441-A61E-646CA995DB72}" srcOrd="0" destOrd="0" presId="urn:microsoft.com/office/officeart/2016/7/layout/RepeatingBendingProcessNew"/>
    <dgm:cxn modelId="{FE31F940-7497-4D54-8DD3-1A1D4C5E4133}" srcId="{36A741FE-E4F2-427F-AD59-E75E1F9F7F31}" destId="{82FD6DAF-5821-4FCB-BE06-A5FDBF741736}" srcOrd="1" destOrd="0" parTransId="{F6F29569-427E-4CBF-88DA-D08A9005ACA0}" sibTransId="{72B2649D-78AB-45BC-8067-A8C216739459}"/>
    <dgm:cxn modelId="{7F4B864A-89BC-5143-A652-9B059C6913CE}" type="presOf" srcId="{E088CEF3-606E-483E-9F56-5F958477177D}" destId="{5E09222F-A72C-474E-9943-6DE95AB797D1}" srcOrd="0" destOrd="0" presId="urn:microsoft.com/office/officeart/2016/7/layout/RepeatingBendingProcessNew"/>
    <dgm:cxn modelId="{E2E98F4C-7783-2A40-BAA0-74CD257C197E}" type="presOf" srcId="{1E435A40-BD0E-4904-98FC-18468D94ED0B}" destId="{587D92B6-F841-F743-BB36-D3EDE66EE6F2}" srcOrd="0" destOrd="0" presId="urn:microsoft.com/office/officeart/2016/7/layout/RepeatingBendingProcessNew"/>
    <dgm:cxn modelId="{F2496153-2354-0E4B-AFBF-82938C2F8B1C}" type="presOf" srcId="{8FF4CEEF-FE42-41CA-A5F8-33B735F9E388}" destId="{23735762-0AD7-C742-ABEB-FD9B0D3F79FC}" srcOrd="1" destOrd="0" presId="urn:microsoft.com/office/officeart/2016/7/layout/RepeatingBendingProcessNew"/>
    <dgm:cxn modelId="{D542EF55-0F23-48C7-ABC2-28FFCDE84ADC}" srcId="{36A741FE-E4F2-427F-AD59-E75E1F9F7F31}" destId="{7602477F-35F4-4A4E-8D44-FAD030917F45}" srcOrd="4" destOrd="0" parTransId="{5C777AFD-5655-444E-ACE1-88A54B2E2D6F}" sibTransId="{35D3B653-8156-4ECC-9211-DB4D92D4037F}"/>
    <dgm:cxn modelId="{1EC87A58-3770-EF4F-B4E4-6C2EE4E57BBA}" type="presOf" srcId="{F6FA4C9F-E258-4F73-BFDD-268C187D8BC6}" destId="{75458788-6416-BF4F-85DB-B00E4EE5E28F}" srcOrd="0" destOrd="0" presId="urn:microsoft.com/office/officeart/2016/7/layout/RepeatingBendingProcessNew"/>
    <dgm:cxn modelId="{7D745270-8113-D443-806C-667FAA96813D}" type="presOf" srcId="{4E209115-08D4-4F92-B105-9E2A07700EE0}" destId="{00634075-5A6A-F545-97FA-4F4B82A5AC20}" srcOrd="0" destOrd="0" presId="urn:microsoft.com/office/officeart/2016/7/layout/RepeatingBendingProcessNew"/>
    <dgm:cxn modelId="{32791077-EC90-45C2-897F-FB8B2E1EB5EF}" srcId="{36A741FE-E4F2-427F-AD59-E75E1F9F7F31}" destId="{47DBE66D-647E-41A9-849D-5978643C70DF}" srcOrd="7" destOrd="0" parTransId="{EB17A61D-E64D-4FB7-972F-BF1FCAA3AA55}" sibTransId="{F6FA4C9F-E258-4F73-BFDD-268C187D8BC6}"/>
    <dgm:cxn modelId="{E69B5B80-4AA7-EA4C-AF12-3DDEE537542D}" type="presOf" srcId="{F6FA4C9F-E258-4F73-BFDD-268C187D8BC6}" destId="{8AE74310-B49D-3C40-876C-7D0B8CAA19DA}" srcOrd="1" destOrd="0" presId="urn:microsoft.com/office/officeart/2016/7/layout/RepeatingBendingProcessNew"/>
    <dgm:cxn modelId="{00703690-CAC4-4524-B1D9-8C0293CBDB53}" srcId="{36A741FE-E4F2-427F-AD59-E75E1F9F7F31}" destId="{9B7B0ED0-FD9A-47F3-9DE8-7CC4B9D0144F}" srcOrd="8" destOrd="0" parTransId="{AC951785-3FC4-46CF-BEF4-9CB4C86699BE}" sibTransId="{4B297BA0-DC00-4DF7-9A56-4BBDDCA0A9D1}"/>
    <dgm:cxn modelId="{5A7A79A6-8E02-584B-A00F-8B5A77205CFB}" type="presOf" srcId="{90C06D61-5D2A-4C37-888E-150F28343196}" destId="{1BDB0088-3138-0744-A7E2-818902FEB43E}" srcOrd="0" destOrd="0" presId="urn:microsoft.com/office/officeart/2016/7/layout/RepeatingBendingProcessNew"/>
    <dgm:cxn modelId="{A3A98EA8-E2FA-4A05-B50F-F8D5B12C7D12}" srcId="{36A741FE-E4F2-427F-AD59-E75E1F9F7F31}" destId="{1838B291-3275-4D9C-9984-143697995063}" srcOrd="0" destOrd="0" parTransId="{B055D7E8-6E15-4A15-8DA5-CF2D90D3F303}" sibTransId="{C9ED07A9-0C55-46D0-8711-A5BAFE95FDC4}"/>
    <dgm:cxn modelId="{64C1EBA9-90C6-3042-9321-73CE1537ED8F}" type="presOf" srcId="{35D3B653-8156-4ECC-9211-DB4D92D4037F}" destId="{D0450DB1-B9FE-0547-AEFB-741F55A07E70}" srcOrd="1" destOrd="0" presId="urn:microsoft.com/office/officeart/2016/7/layout/RepeatingBendingProcessNew"/>
    <dgm:cxn modelId="{1C773EAA-4F27-794C-AB48-2FB732C0EDBB}" type="presOf" srcId="{82FD6DAF-5821-4FCB-BE06-A5FDBF741736}" destId="{9A32EF69-A6A7-8D46-9BD3-B2D8B11F7E0F}" srcOrd="0" destOrd="0" presId="urn:microsoft.com/office/officeart/2016/7/layout/RepeatingBendingProcessNew"/>
    <dgm:cxn modelId="{FBA255BA-60CA-4D56-9BDD-A9C3FC0A7EEF}" srcId="{36A741FE-E4F2-427F-AD59-E75E1F9F7F31}" destId="{4E209115-08D4-4F92-B105-9E2A07700EE0}" srcOrd="3" destOrd="0" parTransId="{4F30CB20-A58B-4525-AF57-C51B009CECE2}" sibTransId="{8FF4CEEF-FE42-41CA-A5F8-33B735F9E388}"/>
    <dgm:cxn modelId="{28F59BBF-91EB-EB4B-A96F-D172F8EBFADF}" type="presOf" srcId="{72B2649D-78AB-45BC-8067-A8C216739459}" destId="{8B66EBF8-BA8F-5248-8E95-C92026D576C5}" srcOrd="1" destOrd="0" presId="urn:microsoft.com/office/officeart/2016/7/layout/RepeatingBendingProcessNew"/>
    <dgm:cxn modelId="{267D81C0-8E29-4264-89FF-F943B6CE408C}" srcId="{36A741FE-E4F2-427F-AD59-E75E1F9F7F31}" destId="{FDCCD6F4-206F-49DB-9FFA-ACCFB959CF5E}" srcOrd="5" destOrd="0" parTransId="{A602E628-75D1-4C96-ABDE-6159B6934110}" sibTransId="{0F59BF35-2F29-49AB-8DB0-4C3E23AB17C6}"/>
    <dgm:cxn modelId="{F671D2C4-6232-E347-ACC0-A132BAFDA482}" type="presOf" srcId="{0F59BF35-2F29-49AB-8DB0-4C3E23AB17C6}" destId="{FF422850-EF7C-294F-94C8-73AD073EC755}" srcOrd="0" destOrd="0" presId="urn:microsoft.com/office/officeart/2016/7/layout/RepeatingBendingProcessNew"/>
    <dgm:cxn modelId="{7B9064C7-2117-864D-9FAD-8B56684B658C}" type="presOf" srcId="{E088CEF3-606E-483E-9F56-5F958477177D}" destId="{931635F1-0CFE-4A4B-8FA1-9B73A68A3B13}" srcOrd="1" destOrd="0" presId="urn:microsoft.com/office/officeart/2016/7/layout/RepeatingBendingProcessNew"/>
    <dgm:cxn modelId="{FF9FFECA-82A6-6C4B-9FD9-763B12527927}" type="presOf" srcId="{47DBE66D-647E-41A9-849D-5978643C70DF}" destId="{5A2E80EE-A7B7-664F-8901-3870173BEB6F}" srcOrd="0" destOrd="0" presId="urn:microsoft.com/office/officeart/2016/7/layout/RepeatingBendingProcessNew"/>
    <dgm:cxn modelId="{CD4C58CC-336F-0E49-BE80-DC64B10CB697}" type="presOf" srcId="{9B7B0ED0-FD9A-47F3-9DE8-7CC4B9D0144F}" destId="{C1B1619B-EAE2-4046-B30D-E8C62E433D2A}" srcOrd="0" destOrd="0" presId="urn:microsoft.com/office/officeart/2016/7/layout/RepeatingBendingProcessNew"/>
    <dgm:cxn modelId="{8B8940D6-31DC-A14C-9EE8-48821ACC59B2}" type="presOf" srcId="{1838B291-3275-4D9C-9984-143697995063}" destId="{BFF7E0D1-A3DF-C04C-B88A-8C6E410AE384}" srcOrd="0" destOrd="0" presId="urn:microsoft.com/office/officeart/2016/7/layout/RepeatingBendingProcessNew"/>
    <dgm:cxn modelId="{3615B8DB-A22F-C74E-83A5-C7C952E54CD4}" type="presOf" srcId="{C9ED07A9-0C55-46D0-8711-A5BAFE95FDC4}" destId="{E4A7B6C5-5E19-8648-85E9-BF9D7CEE5C57}" srcOrd="1" destOrd="0" presId="urn:microsoft.com/office/officeart/2016/7/layout/RepeatingBendingProcessNew"/>
    <dgm:cxn modelId="{B62CD6E8-2C88-E944-9130-A2FF6D392A85}" type="presOf" srcId="{36A741FE-E4F2-427F-AD59-E75E1F9F7F31}" destId="{ADDFB88A-F50A-474F-B5C6-A9AB4FB051E1}" srcOrd="0" destOrd="0" presId="urn:microsoft.com/office/officeart/2016/7/layout/RepeatingBendingProcessNew"/>
    <dgm:cxn modelId="{CFCB26F2-1071-7448-9EF1-BDA305CDE437}" type="presOf" srcId="{7602477F-35F4-4A4E-8D44-FAD030917F45}" destId="{52E13416-1372-D14A-8B3A-5D9B6BE80EA7}" srcOrd="0" destOrd="0" presId="urn:microsoft.com/office/officeart/2016/7/layout/RepeatingBendingProcessNew"/>
    <dgm:cxn modelId="{FF8599F6-0A27-9142-B9EE-C0D802A15785}" type="presOf" srcId="{1E435A40-BD0E-4904-98FC-18468D94ED0B}" destId="{AC02368C-C57D-1D40-887E-7251E5FD6269}" srcOrd="1" destOrd="0" presId="urn:microsoft.com/office/officeart/2016/7/layout/RepeatingBendingProcessNew"/>
    <dgm:cxn modelId="{9429AFF6-C6B7-714F-BBC1-0D828F70C028}" type="presOf" srcId="{C9ED07A9-0C55-46D0-8711-A5BAFE95FDC4}" destId="{4E4F65DE-53E8-4B43-9B28-9053225E2A3F}" srcOrd="0" destOrd="0" presId="urn:microsoft.com/office/officeart/2016/7/layout/RepeatingBendingProcessNew"/>
    <dgm:cxn modelId="{6805C0ED-C41A-A447-B8A7-629C1937A6D3}" type="presParOf" srcId="{ADDFB88A-F50A-474F-B5C6-A9AB4FB051E1}" destId="{BFF7E0D1-A3DF-C04C-B88A-8C6E410AE384}" srcOrd="0" destOrd="0" presId="urn:microsoft.com/office/officeart/2016/7/layout/RepeatingBendingProcessNew"/>
    <dgm:cxn modelId="{285EC090-71D5-4C4D-B240-FE15734E8908}" type="presParOf" srcId="{ADDFB88A-F50A-474F-B5C6-A9AB4FB051E1}" destId="{4E4F65DE-53E8-4B43-9B28-9053225E2A3F}" srcOrd="1" destOrd="0" presId="urn:microsoft.com/office/officeart/2016/7/layout/RepeatingBendingProcessNew"/>
    <dgm:cxn modelId="{5BDB9862-1976-BB44-BF14-88C3FC19661C}" type="presParOf" srcId="{4E4F65DE-53E8-4B43-9B28-9053225E2A3F}" destId="{E4A7B6C5-5E19-8648-85E9-BF9D7CEE5C57}" srcOrd="0" destOrd="0" presId="urn:microsoft.com/office/officeart/2016/7/layout/RepeatingBendingProcessNew"/>
    <dgm:cxn modelId="{821D88F9-C330-9B43-B02D-DB0A9F90CF6D}" type="presParOf" srcId="{ADDFB88A-F50A-474F-B5C6-A9AB4FB051E1}" destId="{9A32EF69-A6A7-8D46-9BD3-B2D8B11F7E0F}" srcOrd="2" destOrd="0" presId="urn:microsoft.com/office/officeart/2016/7/layout/RepeatingBendingProcessNew"/>
    <dgm:cxn modelId="{6EC2D826-4385-524A-9CF1-5A380347E8A6}" type="presParOf" srcId="{ADDFB88A-F50A-474F-B5C6-A9AB4FB051E1}" destId="{CF797558-C07F-E049-B60B-743B801C4891}" srcOrd="3" destOrd="0" presId="urn:microsoft.com/office/officeart/2016/7/layout/RepeatingBendingProcessNew"/>
    <dgm:cxn modelId="{FB667B3F-6931-C44A-9982-0DFEE1364BBC}" type="presParOf" srcId="{CF797558-C07F-E049-B60B-743B801C4891}" destId="{8B66EBF8-BA8F-5248-8E95-C92026D576C5}" srcOrd="0" destOrd="0" presId="urn:microsoft.com/office/officeart/2016/7/layout/RepeatingBendingProcessNew"/>
    <dgm:cxn modelId="{380F6D87-D940-7B4B-A5A1-9E27DBF09E91}" type="presParOf" srcId="{ADDFB88A-F50A-474F-B5C6-A9AB4FB051E1}" destId="{57F63B72-726A-1A47-B5C6-0759405ACAFB}" srcOrd="4" destOrd="0" presId="urn:microsoft.com/office/officeart/2016/7/layout/RepeatingBendingProcessNew"/>
    <dgm:cxn modelId="{863D318C-AF8B-364C-8554-267347A51753}" type="presParOf" srcId="{ADDFB88A-F50A-474F-B5C6-A9AB4FB051E1}" destId="{587D92B6-F841-F743-BB36-D3EDE66EE6F2}" srcOrd="5" destOrd="0" presId="urn:microsoft.com/office/officeart/2016/7/layout/RepeatingBendingProcessNew"/>
    <dgm:cxn modelId="{E18785D9-CD2F-F848-A783-E66D0CC5E9AD}" type="presParOf" srcId="{587D92B6-F841-F743-BB36-D3EDE66EE6F2}" destId="{AC02368C-C57D-1D40-887E-7251E5FD6269}" srcOrd="0" destOrd="0" presId="urn:microsoft.com/office/officeart/2016/7/layout/RepeatingBendingProcessNew"/>
    <dgm:cxn modelId="{04762F15-4C09-2C4B-8871-3DB32D10D519}" type="presParOf" srcId="{ADDFB88A-F50A-474F-B5C6-A9AB4FB051E1}" destId="{00634075-5A6A-F545-97FA-4F4B82A5AC20}" srcOrd="6" destOrd="0" presId="urn:microsoft.com/office/officeart/2016/7/layout/RepeatingBendingProcessNew"/>
    <dgm:cxn modelId="{BB14E58B-B564-8D45-A465-619D95853662}" type="presParOf" srcId="{ADDFB88A-F50A-474F-B5C6-A9AB4FB051E1}" destId="{04DB06A8-AC40-3945-BA4A-F2FF5C2E9542}" srcOrd="7" destOrd="0" presId="urn:microsoft.com/office/officeart/2016/7/layout/RepeatingBendingProcessNew"/>
    <dgm:cxn modelId="{95759742-76BE-264C-8DA5-C60A05C96FD0}" type="presParOf" srcId="{04DB06A8-AC40-3945-BA4A-F2FF5C2E9542}" destId="{23735762-0AD7-C742-ABEB-FD9B0D3F79FC}" srcOrd="0" destOrd="0" presId="urn:microsoft.com/office/officeart/2016/7/layout/RepeatingBendingProcessNew"/>
    <dgm:cxn modelId="{DDED706F-DAA3-814A-9166-65D1894781D4}" type="presParOf" srcId="{ADDFB88A-F50A-474F-B5C6-A9AB4FB051E1}" destId="{52E13416-1372-D14A-8B3A-5D9B6BE80EA7}" srcOrd="8" destOrd="0" presId="urn:microsoft.com/office/officeart/2016/7/layout/RepeatingBendingProcessNew"/>
    <dgm:cxn modelId="{E70FF3F2-B2B3-4B4A-A089-FC2FCDD5242E}" type="presParOf" srcId="{ADDFB88A-F50A-474F-B5C6-A9AB4FB051E1}" destId="{E1229EBF-C057-9441-A61E-646CA995DB72}" srcOrd="9" destOrd="0" presId="urn:microsoft.com/office/officeart/2016/7/layout/RepeatingBendingProcessNew"/>
    <dgm:cxn modelId="{F528C8C6-76C0-E84F-BF07-02873B8A5C93}" type="presParOf" srcId="{E1229EBF-C057-9441-A61E-646CA995DB72}" destId="{D0450DB1-B9FE-0547-AEFB-741F55A07E70}" srcOrd="0" destOrd="0" presId="urn:microsoft.com/office/officeart/2016/7/layout/RepeatingBendingProcessNew"/>
    <dgm:cxn modelId="{51E0FD0D-E83D-824A-B77D-E39B4AF4CF65}" type="presParOf" srcId="{ADDFB88A-F50A-474F-B5C6-A9AB4FB051E1}" destId="{479C84A2-2478-1C48-93A1-D03724770C3D}" srcOrd="10" destOrd="0" presId="urn:microsoft.com/office/officeart/2016/7/layout/RepeatingBendingProcessNew"/>
    <dgm:cxn modelId="{9458CD92-9FCF-2A49-B213-30AC219A8703}" type="presParOf" srcId="{ADDFB88A-F50A-474F-B5C6-A9AB4FB051E1}" destId="{FF422850-EF7C-294F-94C8-73AD073EC755}" srcOrd="11" destOrd="0" presId="urn:microsoft.com/office/officeart/2016/7/layout/RepeatingBendingProcessNew"/>
    <dgm:cxn modelId="{44E56E61-5E8F-DC49-8488-FE069BC57A6E}" type="presParOf" srcId="{FF422850-EF7C-294F-94C8-73AD073EC755}" destId="{8ED1DD34-7DF1-EC45-AA80-810E9E4D6E29}" srcOrd="0" destOrd="0" presId="urn:microsoft.com/office/officeart/2016/7/layout/RepeatingBendingProcessNew"/>
    <dgm:cxn modelId="{3FACA116-CFC2-F04F-B74B-1FBD75BD189E}" type="presParOf" srcId="{ADDFB88A-F50A-474F-B5C6-A9AB4FB051E1}" destId="{1BDB0088-3138-0744-A7E2-818902FEB43E}" srcOrd="12" destOrd="0" presId="urn:microsoft.com/office/officeart/2016/7/layout/RepeatingBendingProcessNew"/>
    <dgm:cxn modelId="{31AE3CF7-FF18-CD40-9F8F-510FA0A3E43C}" type="presParOf" srcId="{ADDFB88A-F50A-474F-B5C6-A9AB4FB051E1}" destId="{5E09222F-A72C-474E-9943-6DE95AB797D1}" srcOrd="13" destOrd="0" presId="urn:microsoft.com/office/officeart/2016/7/layout/RepeatingBendingProcessNew"/>
    <dgm:cxn modelId="{96ABD26D-5BCB-BF4F-BBA8-5C2263986F78}" type="presParOf" srcId="{5E09222F-A72C-474E-9943-6DE95AB797D1}" destId="{931635F1-0CFE-4A4B-8FA1-9B73A68A3B13}" srcOrd="0" destOrd="0" presId="urn:microsoft.com/office/officeart/2016/7/layout/RepeatingBendingProcessNew"/>
    <dgm:cxn modelId="{3B21EFD9-D53D-B641-BF08-BA16ADDF207E}" type="presParOf" srcId="{ADDFB88A-F50A-474F-B5C6-A9AB4FB051E1}" destId="{5A2E80EE-A7B7-664F-8901-3870173BEB6F}" srcOrd="14" destOrd="0" presId="urn:microsoft.com/office/officeart/2016/7/layout/RepeatingBendingProcessNew"/>
    <dgm:cxn modelId="{FA73DE2F-C318-1046-8191-F7DB57247AAE}" type="presParOf" srcId="{ADDFB88A-F50A-474F-B5C6-A9AB4FB051E1}" destId="{75458788-6416-BF4F-85DB-B00E4EE5E28F}" srcOrd="15" destOrd="0" presId="urn:microsoft.com/office/officeart/2016/7/layout/RepeatingBendingProcessNew"/>
    <dgm:cxn modelId="{E839BE4C-C9A1-154C-957F-DC040DA06467}" type="presParOf" srcId="{75458788-6416-BF4F-85DB-B00E4EE5E28F}" destId="{8AE74310-B49D-3C40-876C-7D0B8CAA19DA}" srcOrd="0" destOrd="0" presId="urn:microsoft.com/office/officeart/2016/7/layout/RepeatingBendingProcessNew"/>
    <dgm:cxn modelId="{D11B2373-072B-1245-BD1C-26E3550026CD}" type="presParOf" srcId="{ADDFB88A-F50A-474F-B5C6-A9AB4FB051E1}" destId="{C1B1619B-EAE2-4046-B30D-E8C62E433D2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88528-56BD-4B92-A52C-879052768CD8}">
      <dsp:nvSpPr>
        <dsp:cNvPr id="0" name=""/>
        <dsp:cNvSpPr/>
      </dsp:nvSpPr>
      <dsp:spPr>
        <a:xfrm>
          <a:off x="94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rgbClr val="522A0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76F5E-DB28-424A-808E-1F7128DE32F3}">
      <dsp:nvSpPr>
        <dsp:cNvPr id="0" name=""/>
        <dsp:cNvSpPr/>
      </dsp:nvSpPr>
      <dsp:spPr>
        <a:xfrm>
          <a:off x="44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Modern, minimal design with soft color palette.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449122" y="3030124"/>
        <a:ext cx="1800000" cy="720000"/>
      </dsp:txXfrm>
    </dsp:sp>
    <dsp:sp modelId="{8C360987-A172-46E6-9F2A-A9CA6F926830}">
      <dsp:nvSpPr>
        <dsp:cNvPr id="0" name=""/>
        <dsp:cNvSpPr/>
      </dsp:nvSpPr>
      <dsp:spPr>
        <a:xfrm>
          <a:off x="3059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31959-590C-43B5-B78E-4DD934D102C4}">
      <dsp:nvSpPr>
        <dsp:cNvPr id="0" name=""/>
        <dsp:cNvSpPr/>
      </dsp:nvSpPr>
      <dsp:spPr>
        <a:xfrm>
          <a:off x="2564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Animal-themed icons, friendly fonts, and large visuals.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2564122" y="3030124"/>
        <a:ext cx="1800000" cy="720000"/>
      </dsp:txXfrm>
    </dsp:sp>
    <dsp:sp modelId="{862C943F-A9DF-4351-B32A-4CCD6B78E6FE}">
      <dsp:nvSpPr>
        <dsp:cNvPr id="0" name=""/>
        <dsp:cNvSpPr/>
      </dsp:nvSpPr>
      <dsp:spPr>
        <a:xfrm>
          <a:off x="517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D0FCE-7355-4FC8-8178-BB6E95B484CD}">
      <dsp:nvSpPr>
        <dsp:cNvPr id="0" name=""/>
        <dsp:cNvSpPr/>
      </dsp:nvSpPr>
      <dsp:spPr>
        <a:xfrm>
          <a:off x="467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Emphasis on featured products and seasonal promotions.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4679122" y="3030124"/>
        <a:ext cx="1800000" cy="720000"/>
      </dsp:txXfrm>
    </dsp:sp>
    <dsp:sp modelId="{2E55D361-D5B3-4DA8-BD99-8EABDD6369D9}">
      <dsp:nvSpPr>
        <dsp:cNvPr id="0" name=""/>
        <dsp:cNvSpPr/>
      </dsp:nvSpPr>
      <dsp:spPr>
        <a:xfrm>
          <a:off x="7289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F5444-817B-42CA-83DE-B98EE80B88BC}">
      <dsp:nvSpPr>
        <dsp:cNvPr id="0" name=""/>
        <dsp:cNvSpPr/>
      </dsp:nvSpPr>
      <dsp:spPr>
        <a:xfrm>
          <a:off x="6794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Organized categories: Food, Toys, Grooming, Health, Accessories.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6794122" y="3030124"/>
        <a:ext cx="1800000" cy="720000"/>
      </dsp:txXfrm>
    </dsp:sp>
    <dsp:sp modelId="{CF30AD2F-3BEE-405E-A124-2EA86B52E201}">
      <dsp:nvSpPr>
        <dsp:cNvPr id="0" name=""/>
        <dsp:cNvSpPr/>
      </dsp:nvSpPr>
      <dsp:spPr>
        <a:xfrm>
          <a:off x="940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1E649-080B-4ED9-A56C-59FDE3F12D19}">
      <dsp:nvSpPr>
        <dsp:cNvPr id="0" name=""/>
        <dsp:cNvSpPr/>
      </dsp:nvSpPr>
      <dsp:spPr>
        <a:xfrm>
          <a:off x="890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Accessibility-friendly with readable text and alt image tags.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8909122" y="303012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E80E5-99AE-8D4B-A6C7-58D009130E72}">
      <dsp:nvSpPr>
        <dsp:cNvPr id="0" name=""/>
        <dsp:cNvSpPr/>
      </dsp:nvSpPr>
      <dsp:spPr>
        <a:xfrm>
          <a:off x="3838857" y="2458867"/>
          <a:ext cx="1807864" cy="161416"/>
        </a:xfrm>
        <a:custGeom>
          <a:avLst/>
          <a:gdLst/>
          <a:ahLst/>
          <a:cxnLst/>
          <a:rect l="0" t="0" r="0" b="0"/>
          <a:pathLst>
            <a:path>
              <a:moveTo>
                <a:pt x="0" y="161416"/>
              </a:moveTo>
              <a:lnTo>
                <a:pt x="1807864" y="161416"/>
              </a:lnTo>
              <a:lnTo>
                <a:pt x="180786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AB2C4-CBF1-714B-A226-905BF26DF24D}">
      <dsp:nvSpPr>
        <dsp:cNvPr id="0" name=""/>
        <dsp:cNvSpPr/>
      </dsp:nvSpPr>
      <dsp:spPr>
        <a:xfrm>
          <a:off x="10037250" y="4841375"/>
          <a:ext cx="516532" cy="1110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266" y="0"/>
              </a:lnTo>
              <a:lnTo>
                <a:pt x="258266" y="1110545"/>
              </a:lnTo>
              <a:lnTo>
                <a:pt x="516532" y="111054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1208F-2908-9349-B3EC-B31BEF7159A9}">
      <dsp:nvSpPr>
        <dsp:cNvPr id="0" name=""/>
        <dsp:cNvSpPr/>
      </dsp:nvSpPr>
      <dsp:spPr>
        <a:xfrm>
          <a:off x="10037250" y="4795655"/>
          <a:ext cx="516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5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77DB4-74D4-2849-B29F-BBA111A24E70}">
      <dsp:nvSpPr>
        <dsp:cNvPr id="0" name=""/>
        <dsp:cNvSpPr/>
      </dsp:nvSpPr>
      <dsp:spPr>
        <a:xfrm>
          <a:off x="10037250" y="3730829"/>
          <a:ext cx="516532" cy="1110545"/>
        </a:xfrm>
        <a:custGeom>
          <a:avLst/>
          <a:gdLst/>
          <a:ahLst/>
          <a:cxnLst/>
          <a:rect l="0" t="0" r="0" b="0"/>
          <a:pathLst>
            <a:path>
              <a:moveTo>
                <a:pt x="0" y="1110545"/>
              </a:moveTo>
              <a:lnTo>
                <a:pt x="258266" y="1110545"/>
              </a:lnTo>
              <a:lnTo>
                <a:pt x="258266" y="0"/>
              </a:lnTo>
              <a:lnTo>
                <a:pt x="516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83BBE-C845-D441-8197-DDDDB36A8554}">
      <dsp:nvSpPr>
        <dsp:cNvPr id="0" name=""/>
        <dsp:cNvSpPr/>
      </dsp:nvSpPr>
      <dsp:spPr>
        <a:xfrm>
          <a:off x="3838857" y="2620284"/>
          <a:ext cx="3615729" cy="2221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57462" y="0"/>
              </a:lnTo>
              <a:lnTo>
                <a:pt x="3357462" y="2221090"/>
              </a:lnTo>
              <a:lnTo>
                <a:pt x="3615729" y="2221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9125-8149-D44F-AABA-96746F87691A}">
      <dsp:nvSpPr>
        <dsp:cNvPr id="0" name=""/>
        <dsp:cNvSpPr/>
      </dsp:nvSpPr>
      <dsp:spPr>
        <a:xfrm>
          <a:off x="10037250" y="2065011"/>
          <a:ext cx="516532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266" y="0"/>
              </a:lnTo>
              <a:lnTo>
                <a:pt x="258266" y="555272"/>
              </a:lnTo>
              <a:lnTo>
                <a:pt x="516532" y="555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AB5EF-43CB-8F46-A051-857A0B81C2D1}">
      <dsp:nvSpPr>
        <dsp:cNvPr id="0" name=""/>
        <dsp:cNvSpPr/>
      </dsp:nvSpPr>
      <dsp:spPr>
        <a:xfrm>
          <a:off x="10037250" y="1509738"/>
          <a:ext cx="516532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555272"/>
              </a:moveTo>
              <a:lnTo>
                <a:pt x="258266" y="555272"/>
              </a:lnTo>
              <a:lnTo>
                <a:pt x="258266" y="0"/>
              </a:lnTo>
              <a:lnTo>
                <a:pt x="516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F8044-3CE7-7B46-8898-997FF687B859}">
      <dsp:nvSpPr>
        <dsp:cNvPr id="0" name=""/>
        <dsp:cNvSpPr/>
      </dsp:nvSpPr>
      <dsp:spPr>
        <a:xfrm>
          <a:off x="3838857" y="2065011"/>
          <a:ext cx="3615729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555272"/>
              </a:moveTo>
              <a:lnTo>
                <a:pt x="3357462" y="555272"/>
              </a:lnTo>
              <a:lnTo>
                <a:pt x="3357462" y="0"/>
              </a:lnTo>
              <a:lnTo>
                <a:pt x="36157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23EBB7-ED9A-444E-9E4B-DC063FEEA940}">
      <dsp:nvSpPr>
        <dsp:cNvPr id="0" name=""/>
        <dsp:cNvSpPr/>
      </dsp:nvSpPr>
      <dsp:spPr>
        <a:xfrm>
          <a:off x="10037250" y="353473"/>
          <a:ext cx="516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5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095BB-7850-3047-9498-147472E61AD7}">
      <dsp:nvSpPr>
        <dsp:cNvPr id="0" name=""/>
        <dsp:cNvSpPr/>
      </dsp:nvSpPr>
      <dsp:spPr>
        <a:xfrm>
          <a:off x="3838857" y="399193"/>
          <a:ext cx="3615729" cy="2221090"/>
        </a:xfrm>
        <a:custGeom>
          <a:avLst/>
          <a:gdLst/>
          <a:ahLst/>
          <a:cxnLst/>
          <a:rect l="0" t="0" r="0" b="0"/>
          <a:pathLst>
            <a:path>
              <a:moveTo>
                <a:pt x="0" y="2221090"/>
              </a:moveTo>
              <a:lnTo>
                <a:pt x="3357462" y="2221090"/>
              </a:lnTo>
              <a:lnTo>
                <a:pt x="3357462" y="0"/>
              </a:lnTo>
              <a:lnTo>
                <a:pt x="36157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31AA6-9757-4043-8229-1E3C4CA220EB}">
      <dsp:nvSpPr>
        <dsp:cNvPr id="0" name=""/>
        <dsp:cNvSpPr/>
      </dsp:nvSpPr>
      <dsp:spPr>
        <a:xfrm>
          <a:off x="1256193" y="222642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Start</a:t>
          </a:r>
        </a:p>
      </dsp:txBody>
      <dsp:txXfrm>
        <a:off x="1256193" y="2226428"/>
        <a:ext cx="2582663" cy="787712"/>
      </dsp:txXfrm>
    </dsp:sp>
    <dsp:sp modelId="{3A907937-F108-3748-AB75-81E6DB9B7CC7}">
      <dsp:nvSpPr>
        <dsp:cNvPr id="0" name=""/>
        <dsp:cNvSpPr/>
      </dsp:nvSpPr>
      <dsp:spPr>
        <a:xfrm>
          <a:off x="7454586" y="5337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View Pets</a:t>
          </a:r>
        </a:p>
      </dsp:txBody>
      <dsp:txXfrm>
        <a:off x="7454586" y="5337"/>
        <a:ext cx="2582663" cy="787712"/>
      </dsp:txXfrm>
    </dsp:sp>
    <dsp:sp modelId="{4B30D4CE-CAD7-AE4D-ABFA-5C2DFCEB45EB}">
      <dsp:nvSpPr>
        <dsp:cNvPr id="0" name=""/>
        <dsp:cNvSpPr/>
      </dsp:nvSpPr>
      <dsp:spPr>
        <a:xfrm>
          <a:off x="10553782" y="5337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rgbClr val="FFDE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522A0F"/>
              </a:solidFill>
            </a:rPr>
            <a:t>Pet </a:t>
          </a:r>
          <a:r>
            <a:rPr lang="en-US" sz="2600" kern="1200" dirty="0">
              <a:solidFill>
                <a:srgbClr val="FFDE59"/>
              </a:solidFill>
            </a:rPr>
            <a:t>Details</a:t>
          </a:r>
        </a:p>
      </dsp:txBody>
      <dsp:txXfrm>
        <a:off x="10553782" y="5337"/>
        <a:ext cx="2582663" cy="787712"/>
      </dsp:txXfrm>
    </dsp:sp>
    <dsp:sp modelId="{6551DA8F-E454-6048-9797-E984D928347F}">
      <dsp:nvSpPr>
        <dsp:cNvPr id="0" name=""/>
        <dsp:cNvSpPr/>
      </dsp:nvSpPr>
      <dsp:spPr>
        <a:xfrm>
          <a:off x="7454586" y="1671155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Shop Products</a:t>
          </a:r>
        </a:p>
      </dsp:txBody>
      <dsp:txXfrm>
        <a:off x="7454586" y="1671155"/>
        <a:ext cx="2582663" cy="787712"/>
      </dsp:txXfrm>
    </dsp:sp>
    <dsp:sp modelId="{93CD1B42-55A5-084E-97AC-3B677075CEEE}">
      <dsp:nvSpPr>
        <dsp:cNvPr id="0" name=""/>
        <dsp:cNvSpPr/>
      </dsp:nvSpPr>
      <dsp:spPr>
        <a:xfrm>
          <a:off x="10553782" y="1115882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Add to Chart</a:t>
          </a:r>
          <a:r>
            <a:rPr lang="en-US" sz="2600" kern="1200" dirty="0">
              <a:solidFill>
                <a:srgbClr val="522A0F"/>
              </a:solidFill>
            </a:rPr>
            <a:t> Chart</a:t>
          </a:r>
        </a:p>
      </dsp:txBody>
      <dsp:txXfrm>
        <a:off x="10553782" y="1115882"/>
        <a:ext cx="2582663" cy="787712"/>
      </dsp:txXfrm>
    </dsp:sp>
    <dsp:sp modelId="{AE89F59A-9ADA-FE41-9D5C-3070D0877377}">
      <dsp:nvSpPr>
        <dsp:cNvPr id="0" name=""/>
        <dsp:cNvSpPr/>
      </dsp:nvSpPr>
      <dsp:spPr>
        <a:xfrm>
          <a:off x="10553782" y="222642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rgbClr val="FFDE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 Checkout</a:t>
          </a:r>
        </a:p>
      </dsp:txBody>
      <dsp:txXfrm>
        <a:off x="10553782" y="2226428"/>
        <a:ext cx="2582663" cy="787712"/>
      </dsp:txXfrm>
    </dsp:sp>
    <dsp:sp modelId="{E02F0618-FB26-3049-AE82-18D0309EF003}">
      <dsp:nvSpPr>
        <dsp:cNvPr id="0" name=""/>
        <dsp:cNvSpPr/>
      </dsp:nvSpPr>
      <dsp:spPr>
        <a:xfrm>
          <a:off x="7454586" y="444751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Book Services</a:t>
          </a:r>
        </a:p>
      </dsp:txBody>
      <dsp:txXfrm>
        <a:off x="7454586" y="4447518"/>
        <a:ext cx="2582663" cy="787712"/>
      </dsp:txXfrm>
    </dsp:sp>
    <dsp:sp modelId="{A54EA49F-187D-394D-842A-EFD6EECF3FD6}">
      <dsp:nvSpPr>
        <dsp:cNvPr id="0" name=""/>
        <dsp:cNvSpPr/>
      </dsp:nvSpPr>
      <dsp:spPr>
        <a:xfrm>
          <a:off x="10553782" y="3336973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Choose Service</a:t>
          </a:r>
        </a:p>
      </dsp:txBody>
      <dsp:txXfrm>
        <a:off x="10553782" y="3336973"/>
        <a:ext cx="2582663" cy="787712"/>
      </dsp:txXfrm>
    </dsp:sp>
    <dsp:sp modelId="{3446D6C1-9A2A-764C-A7B1-D14D7EE823C8}">
      <dsp:nvSpPr>
        <dsp:cNvPr id="0" name=""/>
        <dsp:cNvSpPr/>
      </dsp:nvSpPr>
      <dsp:spPr>
        <a:xfrm>
          <a:off x="10553782" y="444751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Select Time</a:t>
          </a:r>
        </a:p>
      </dsp:txBody>
      <dsp:txXfrm>
        <a:off x="10553782" y="4447518"/>
        <a:ext cx="2582663" cy="787712"/>
      </dsp:txXfrm>
    </dsp:sp>
    <dsp:sp modelId="{F55794E4-DF73-3444-900A-8B0E2B4C04CC}">
      <dsp:nvSpPr>
        <dsp:cNvPr id="0" name=""/>
        <dsp:cNvSpPr/>
      </dsp:nvSpPr>
      <dsp:spPr>
        <a:xfrm>
          <a:off x="10553782" y="5558064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 Confirm</a:t>
          </a:r>
        </a:p>
      </dsp:txBody>
      <dsp:txXfrm>
        <a:off x="10553782" y="5558064"/>
        <a:ext cx="2582663" cy="787712"/>
      </dsp:txXfrm>
    </dsp:sp>
    <dsp:sp modelId="{F81A3918-06CB-C64C-A406-1C55E6AB3872}">
      <dsp:nvSpPr>
        <dsp:cNvPr id="0" name=""/>
        <dsp:cNvSpPr/>
      </dsp:nvSpPr>
      <dsp:spPr>
        <a:xfrm>
          <a:off x="4355389" y="1671155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Home Page</a:t>
          </a:r>
        </a:p>
      </dsp:txBody>
      <dsp:txXfrm>
        <a:off x="4355389" y="1671155"/>
        <a:ext cx="2582663" cy="787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F65DE-53E8-4B43-9B28-9053225E2A3F}">
      <dsp:nvSpPr>
        <dsp:cNvPr id="0" name=""/>
        <dsp:cNvSpPr/>
      </dsp:nvSpPr>
      <dsp:spPr>
        <a:xfrm>
          <a:off x="3741184" y="751817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794484"/>
        <a:ext cx="30527" cy="6105"/>
      </dsp:txXfrm>
    </dsp:sp>
    <dsp:sp modelId="{BFF7E0D1-A3DF-C04C-B88A-8C6E410AE384}">
      <dsp:nvSpPr>
        <dsp:cNvPr id="0" name=""/>
        <dsp:cNvSpPr/>
      </dsp:nvSpPr>
      <dsp:spPr>
        <a:xfrm>
          <a:off x="1088424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FDE59"/>
              </a:solidFill>
            </a:rPr>
            <a:t>Frontend:</a:t>
          </a:r>
          <a:r>
            <a:rPr lang="en-US" sz="2200" kern="1200" dirty="0">
              <a:solidFill>
                <a:srgbClr val="FFDE59"/>
              </a:solidFill>
            </a:rPr>
            <a:t> HTML, CSS, JavaScript</a:t>
          </a:r>
        </a:p>
      </dsp:txBody>
      <dsp:txXfrm>
        <a:off x="1088424" y="1169"/>
        <a:ext cx="2654559" cy="1592735"/>
      </dsp:txXfrm>
    </dsp:sp>
    <dsp:sp modelId="{CF797558-C07F-E049-B60B-743B801C4891}">
      <dsp:nvSpPr>
        <dsp:cNvPr id="0" name=""/>
        <dsp:cNvSpPr/>
      </dsp:nvSpPr>
      <dsp:spPr>
        <a:xfrm>
          <a:off x="7006292" y="751817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794484"/>
        <a:ext cx="30527" cy="6105"/>
      </dsp:txXfrm>
    </dsp:sp>
    <dsp:sp modelId="{9A32EF69-A6A7-8D46-9BD3-B2D8B11F7E0F}">
      <dsp:nvSpPr>
        <dsp:cNvPr id="0" name=""/>
        <dsp:cNvSpPr/>
      </dsp:nvSpPr>
      <dsp:spPr>
        <a:xfrm>
          <a:off x="4353532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Backend:</a:t>
          </a:r>
          <a:r>
            <a:rPr lang="en-US" sz="2200" kern="1200">
              <a:solidFill>
                <a:srgbClr val="FFDE59"/>
              </a:solidFill>
            </a:rPr>
            <a:t> Spring Boot (Java Framework)</a:t>
          </a:r>
        </a:p>
      </dsp:txBody>
      <dsp:txXfrm>
        <a:off x="4353532" y="1169"/>
        <a:ext cx="2654559" cy="1592735"/>
      </dsp:txXfrm>
    </dsp:sp>
    <dsp:sp modelId="{587D92B6-F841-F743-BB36-D3EDE66EE6F2}">
      <dsp:nvSpPr>
        <dsp:cNvPr id="0" name=""/>
        <dsp:cNvSpPr/>
      </dsp:nvSpPr>
      <dsp:spPr>
        <a:xfrm>
          <a:off x="2415704" y="1592105"/>
          <a:ext cx="6530216" cy="579948"/>
        </a:xfrm>
        <a:custGeom>
          <a:avLst/>
          <a:gdLst/>
          <a:ahLst/>
          <a:cxnLst/>
          <a:rect l="0" t="0" r="0" b="0"/>
          <a:pathLst>
            <a:path>
              <a:moveTo>
                <a:pt x="6530216" y="0"/>
              </a:moveTo>
              <a:lnTo>
                <a:pt x="6530216" y="307074"/>
              </a:lnTo>
              <a:lnTo>
                <a:pt x="0" y="307074"/>
              </a:lnTo>
              <a:lnTo>
                <a:pt x="0" y="57994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6845" y="1879026"/>
        <a:ext cx="327934" cy="6105"/>
      </dsp:txXfrm>
    </dsp:sp>
    <dsp:sp modelId="{57F63B72-726A-1A47-B5C6-0759405ACAFB}">
      <dsp:nvSpPr>
        <dsp:cNvPr id="0" name=""/>
        <dsp:cNvSpPr/>
      </dsp:nvSpPr>
      <dsp:spPr>
        <a:xfrm>
          <a:off x="7618640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Database:</a:t>
          </a:r>
          <a:r>
            <a:rPr lang="en-US" sz="2200" kern="1200">
              <a:solidFill>
                <a:srgbClr val="FFDE59"/>
              </a:solidFill>
            </a:rPr>
            <a:t> MySQL or PostgreSQL (for structured product, user, and order data)</a:t>
          </a:r>
        </a:p>
      </dsp:txBody>
      <dsp:txXfrm>
        <a:off x="7618640" y="1169"/>
        <a:ext cx="2654559" cy="1592735"/>
      </dsp:txXfrm>
    </dsp:sp>
    <dsp:sp modelId="{04DB06A8-AC40-3945-BA4A-F2FF5C2E9542}">
      <dsp:nvSpPr>
        <dsp:cNvPr id="0" name=""/>
        <dsp:cNvSpPr/>
      </dsp:nvSpPr>
      <dsp:spPr>
        <a:xfrm>
          <a:off x="3741184" y="2955101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2997768"/>
        <a:ext cx="30527" cy="6105"/>
      </dsp:txXfrm>
    </dsp:sp>
    <dsp:sp modelId="{00634075-5A6A-F545-97FA-4F4B82A5AC20}">
      <dsp:nvSpPr>
        <dsp:cNvPr id="0" name=""/>
        <dsp:cNvSpPr/>
      </dsp:nvSpPr>
      <dsp:spPr>
        <a:xfrm>
          <a:off x="1088424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REST API:</a:t>
          </a:r>
          <a:r>
            <a:rPr lang="en-US" sz="2200" kern="1200">
              <a:solidFill>
                <a:srgbClr val="FFDE59"/>
              </a:solidFill>
            </a:rPr>
            <a:t> Developed using Spring MVC controllers</a:t>
          </a:r>
        </a:p>
      </dsp:txBody>
      <dsp:txXfrm>
        <a:off x="1088424" y="2204453"/>
        <a:ext cx="2654559" cy="1592735"/>
      </dsp:txXfrm>
    </dsp:sp>
    <dsp:sp modelId="{E1229EBF-C057-9441-A61E-646CA995DB72}">
      <dsp:nvSpPr>
        <dsp:cNvPr id="0" name=""/>
        <dsp:cNvSpPr/>
      </dsp:nvSpPr>
      <dsp:spPr>
        <a:xfrm>
          <a:off x="7006292" y="2955101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2997768"/>
        <a:ext cx="30527" cy="6105"/>
      </dsp:txXfrm>
    </dsp:sp>
    <dsp:sp modelId="{52E13416-1372-D14A-8B3A-5D9B6BE80EA7}">
      <dsp:nvSpPr>
        <dsp:cNvPr id="0" name=""/>
        <dsp:cNvSpPr/>
      </dsp:nvSpPr>
      <dsp:spPr>
        <a:xfrm>
          <a:off x="4353532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Security:</a:t>
          </a:r>
          <a:r>
            <a:rPr lang="en-US" sz="2200" kern="1200">
              <a:solidFill>
                <a:srgbClr val="FFDE59"/>
              </a:solidFill>
            </a:rPr>
            <a:t> Spring Security with JWT for authentication</a:t>
          </a:r>
        </a:p>
      </dsp:txBody>
      <dsp:txXfrm>
        <a:off x="4353532" y="2204453"/>
        <a:ext cx="2654559" cy="1592735"/>
      </dsp:txXfrm>
    </dsp:sp>
    <dsp:sp modelId="{FF422850-EF7C-294F-94C8-73AD073EC755}">
      <dsp:nvSpPr>
        <dsp:cNvPr id="0" name=""/>
        <dsp:cNvSpPr/>
      </dsp:nvSpPr>
      <dsp:spPr>
        <a:xfrm>
          <a:off x="2415704" y="3795389"/>
          <a:ext cx="6530216" cy="579948"/>
        </a:xfrm>
        <a:custGeom>
          <a:avLst/>
          <a:gdLst/>
          <a:ahLst/>
          <a:cxnLst/>
          <a:rect l="0" t="0" r="0" b="0"/>
          <a:pathLst>
            <a:path>
              <a:moveTo>
                <a:pt x="6530216" y="0"/>
              </a:moveTo>
              <a:lnTo>
                <a:pt x="6530216" y="307074"/>
              </a:lnTo>
              <a:lnTo>
                <a:pt x="0" y="307074"/>
              </a:lnTo>
              <a:lnTo>
                <a:pt x="0" y="57994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6845" y="4082310"/>
        <a:ext cx="327934" cy="6105"/>
      </dsp:txXfrm>
    </dsp:sp>
    <dsp:sp modelId="{479C84A2-2478-1C48-93A1-D03724770C3D}">
      <dsp:nvSpPr>
        <dsp:cNvPr id="0" name=""/>
        <dsp:cNvSpPr/>
      </dsp:nvSpPr>
      <dsp:spPr>
        <a:xfrm>
          <a:off x="7618640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Payment Integration:</a:t>
          </a:r>
          <a:r>
            <a:rPr lang="en-US" sz="2200" kern="1200">
              <a:solidFill>
                <a:srgbClr val="FFDE59"/>
              </a:solidFill>
            </a:rPr>
            <a:t> Stripe / PayPal APIs</a:t>
          </a:r>
        </a:p>
      </dsp:txBody>
      <dsp:txXfrm>
        <a:off x="7618640" y="2204453"/>
        <a:ext cx="2654559" cy="1592735"/>
      </dsp:txXfrm>
    </dsp:sp>
    <dsp:sp modelId="{5E09222F-A72C-474E-9943-6DE95AB797D1}">
      <dsp:nvSpPr>
        <dsp:cNvPr id="0" name=""/>
        <dsp:cNvSpPr/>
      </dsp:nvSpPr>
      <dsp:spPr>
        <a:xfrm>
          <a:off x="3741184" y="5158385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5201053"/>
        <a:ext cx="30527" cy="6105"/>
      </dsp:txXfrm>
    </dsp:sp>
    <dsp:sp modelId="{1BDB0088-3138-0744-A7E2-818902FEB43E}">
      <dsp:nvSpPr>
        <dsp:cNvPr id="0" name=""/>
        <dsp:cNvSpPr/>
      </dsp:nvSpPr>
      <dsp:spPr>
        <a:xfrm>
          <a:off x="1088424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Hosting:</a:t>
          </a:r>
          <a:endParaRPr lang="en-US" sz="2200" kern="1200">
            <a:solidFill>
              <a:srgbClr val="FFDE59"/>
            </a:solidFill>
          </a:endParaRPr>
        </a:p>
      </dsp:txBody>
      <dsp:txXfrm>
        <a:off x="1088424" y="4407737"/>
        <a:ext cx="2654559" cy="1592735"/>
      </dsp:txXfrm>
    </dsp:sp>
    <dsp:sp modelId="{75458788-6416-BF4F-85DB-B00E4EE5E28F}">
      <dsp:nvSpPr>
        <dsp:cNvPr id="0" name=""/>
        <dsp:cNvSpPr/>
      </dsp:nvSpPr>
      <dsp:spPr>
        <a:xfrm>
          <a:off x="7006292" y="5158385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5201053"/>
        <a:ext cx="30527" cy="6105"/>
      </dsp:txXfrm>
    </dsp:sp>
    <dsp:sp modelId="{5A2E80EE-A7B7-664F-8901-3870173BEB6F}">
      <dsp:nvSpPr>
        <dsp:cNvPr id="0" name=""/>
        <dsp:cNvSpPr/>
      </dsp:nvSpPr>
      <dsp:spPr>
        <a:xfrm>
          <a:off x="4353532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FFDE59"/>
              </a:solidFill>
            </a:rPr>
            <a:t>Frontend: Vercel / Netlify</a:t>
          </a:r>
        </a:p>
      </dsp:txBody>
      <dsp:txXfrm>
        <a:off x="4353532" y="4407737"/>
        <a:ext cx="2654559" cy="1592735"/>
      </dsp:txXfrm>
    </dsp:sp>
    <dsp:sp modelId="{C1B1619B-EAE2-4046-B30D-E8C62E433D2A}">
      <dsp:nvSpPr>
        <dsp:cNvPr id="0" name=""/>
        <dsp:cNvSpPr/>
      </dsp:nvSpPr>
      <dsp:spPr>
        <a:xfrm>
          <a:off x="7618640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FFDE59"/>
              </a:solidFill>
            </a:rPr>
            <a:t>Backend: Render / Heroku / AWS Elastic Beanstalk</a:t>
          </a:r>
        </a:p>
      </dsp:txBody>
      <dsp:txXfrm>
        <a:off x="7618640" y="4407737"/>
        <a:ext cx="2654559" cy="1592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9.svg"/><Relationship Id="rId7" Type="http://schemas.openxmlformats.org/officeDocument/2006/relationships/image" Target="../media/image3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9.svg"/><Relationship Id="rId7" Type="http://schemas.openxmlformats.org/officeDocument/2006/relationships/hyperlink" Target="https://www.comeseeourworld.org/baby-rhesus-with-toy-3/" TargetMode="External"/><Relationship Id="rId12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3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2.pn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sv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3.sv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18354" y="1238689"/>
            <a:ext cx="7740076" cy="9048311"/>
          </a:xfrm>
          <a:custGeom>
            <a:avLst/>
            <a:gdLst/>
            <a:ahLst/>
            <a:cxnLst/>
            <a:rect l="l" t="t" r="r" b="b"/>
            <a:pathLst>
              <a:path w="7740076" h="9048311">
                <a:moveTo>
                  <a:pt x="0" y="0"/>
                </a:moveTo>
                <a:lnTo>
                  <a:pt x="7740076" y="0"/>
                </a:lnTo>
                <a:lnTo>
                  <a:pt x="7740076" y="9048311"/>
                </a:lnTo>
                <a:lnTo>
                  <a:pt x="0" y="90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SIMPLY PETS</a:t>
            </a:r>
          </a:p>
        </p:txBody>
      </p:sp>
      <p:sp>
        <p:nvSpPr>
          <p:cNvPr id="5" name="TextBox 5"/>
          <p:cNvSpPr txBox="1"/>
          <p:nvPr/>
        </p:nvSpPr>
        <p:spPr>
          <a:xfrm rot="-250596">
            <a:off x="9919140" y="7012939"/>
            <a:ext cx="5902653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dirty="0">
                <a:solidFill>
                  <a:srgbClr val="522A0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www.Simplypets.com</a:t>
            </a:r>
          </a:p>
        </p:txBody>
      </p:sp>
      <p:sp>
        <p:nvSpPr>
          <p:cNvPr id="6" name="Freeform 6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866197">
            <a:off x="-103495" y="87630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408288">
            <a:off x="14195341" y="8495514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0"/>
                </a:lnTo>
                <a:lnTo>
                  <a:pt x="0" y="1521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255541">
            <a:off x="13540961" y="766650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626362">
            <a:off x="5039968" y="1031721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40"/>
                </a:lnTo>
                <a:lnTo>
                  <a:pt x="0" y="660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1697466">
            <a:off x="10958386" y="8790856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1434425">
            <a:off x="179290" y="5025603"/>
            <a:ext cx="1208903" cy="1140765"/>
          </a:xfrm>
          <a:custGeom>
            <a:avLst/>
            <a:gdLst/>
            <a:ahLst/>
            <a:cxnLst/>
            <a:rect l="l" t="t" r="r" b="b"/>
            <a:pathLst>
              <a:path w="1208903" h="1140765">
                <a:moveTo>
                  <a:pt x="0" y="0"/>
                </a:moveTo>
                <a:lnTo>
                  <a:pt x="1208902" y="0"/>
                </a:lnTo>
                <a:lnTo>
                  <a:pt x="1208902" y="1140765"/>
                </a:lnTo>
                <a:lnTo>
                  <a:pt x="0" y="1140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1626362">
            <a:off x="8080963" y="44105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307283">
            <a:off x="263002" y="3283659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307283">
            <a:off x="16896316" y="8674772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 rot="-307283">
            <a:off x="2763638" y="2255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8"/>
                </a:lnTo>
                <a:lnTo>
                  <a:pt x="0" y="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rot="-307283">
            <a:off x="8623587" y="9360991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-307283">
            <a:off x="16570336" y="3442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5">
            <a:off x="1727377" y="4155"/>
            <a:ext cx="14561978" cy="4029505"/>
          </a:xfrm>
          <a:custGeom>
            <a:avLst/>
            <a:gdLst/>
            <a:ahLst/>
            <a:cxnLst/>
            <a:rect l="l" t="t" r="r" b="b"/>
            <a:pathLst>
              <a:path w="13606713" h="4580338">
                <a:moveTo>
                  <a:pt x="0" y="0"/>
                </a:moveTo>
                <a:lnTo>
                  <a:pt x="13606713" y="0"/>
                </a:lnTo>
                <a:lnTo>
                  <a:pt x="13606713" y="4580338"/>
                </a:lnTo>
                <a:lnTo>
                  <a:pt x="0" y="458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4080357">
            <a:off x="272658" y="4491283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960971">
            <a:off x="935658" y="8246011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626362">
            <a:off x="15994057" y="3512548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8" y="0"/>
                </a:lnTo>
                <a:lnTo>
                  <a:pt x="1088568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645281">
            <a:off x="15939107" y="7699771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149269">
            <a:off x="17005380" y="808167"/>
            <a:ext cx="621941" cy="586886"/>
          </a:xfrm>
          <a:custGeom>
            <a:avLst/>
            <a:gdLst/>
            <a:ahLst/>
            <a:cxnLst/>
            <a:rect l="l" t="t" r="r" b="b"/>
            <a:pathLst>
              <a:path w="621941" h="586886">
                <a:moveTo>
                  <a:pt x="0" y="0"/>
                </a:moveTo>
                <a:lnTo>
                  <a:pt x="621941" y="0"/>
                </a:lnTo>
                <a:lnTo>
                  <a:pt x="621941" y="586886"/>
                </a:lnTo>
                <a:lnTo>
                  <a:pt x="0" y="586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395149" y="3831303"/>
            <a:ext cx="3726758" cy="3158069"/>
          </a:xfrm>
          <a:custGeom>
            <a:avLst/>
            <a:gdLst/>
            <a:ahLst/>
            <a:cxnLst/>
            <a:rect l="l" t="t" r="r" b="b"/>
            <a:pathLst>
              <a:path w="3726758" h="3158069">
                <a:moveTo>
                  <a:pt x="0" y="0"/>
                </a:moveTo>
                <a:lnTo>
                  <a:pt x="3726758" y="0"/>
                </a:lnTo>
                <a:lnTo>
                  <a:pt x="3726758" y="3158069"/>
                </a:lnTo>
                <a:lnTo>
                  <a:pt x="0" y="315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65" r="-292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1960293" y="3910551"/>
            <a:ext cx="3761236" cy="2988424"/>
          </a:xfrm>
          <a:custGeom>
            <a:avLst/>
            <a:gdLst/>
            <a:ahLst/>
            <a:cxnLst/>
            <a:rect l="l" t="t" r="r" b="b"/>
            <a:pathLst>
              <a:path w="3761236" h="2988424">
                <a:moveTo>
                  <a:pt x="0" y="0"/>
                </a:moveTo>
                <a:lnTo>
                  <a:pt x="3761236" y="0"/>
                </a:lnTo>
                <a:lnTo>
                  <a:pt x="3761236" y="2988423"/>
                </a:lnTo>
                <a:lnTo>
                  <a:pt x="0" y="2988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75" r="-1120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2733541" y="3831303"/>
            <a:ext cx="3712520" cy="3158069"/>
          </a:xfrm>
          <a:custGeom>
            <a:avLst/>
            <a:gdLst/>
            <a:ahLst/>
            <a:cxnLst/>
            <a:rect l="l" t="t" r="r" b="b"/>
            <a:pathLst>
              <a:path w="3712520" h="3158069">
                <a:moveTo>
                  <a:pt x="0" y="0"/>
                </a:moveTo>
                <a:lnTo>
                  <a:pt x="3712519" y="0"/>
                </a:lnTo>
                <a:lnTo>
                  <a:pt x="3712519" y="3158069"/>
                </a:lnTo>
                <a:lnTo>
                  <a:pt x="0" y="3158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780" t="-7411" r="-632" b="-334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 rot="-181590">
            <a:off x="1739197" y="972018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HAPPY CUSTOMERS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471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Kim Kit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5149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Batman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23828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Dave Dommer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87">
            <a:off x="-91344" y="1298177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875875" y="2463881"/>
            <a:ext cx="6114977" cy="6794419"/>
          </a:xfrm>
          <a:custGeom>
            <a:avLst/>
            <a:gdLst/>
            <a:ahLst/>
            <a:cxnLst/>
            <a:rect l="l" t="t" r="r" b="b"/>
            <a:pathLst>
              <a:path w="6114977" h="6794419">
                <a:moveTo>
                  <a:pt x="0" y="0"/>
                </a:moveTo>
                <a:lnTo>
                  <a:pt x="6114977" y="0"/>
                </a:lnTo>
                <a:lnTo>
                  <a:pt x="6114977" y="6794419"/>
                </a:lnTo>
                <a:lnTo>
                  <a:pt x="0" y="679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190441">
            <a:off x="1360154" y="2498568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CONTACT</a:t>
            </a:r>
          </a:p>
        </p:txBody>
      </p:sp>
      <p:sp>
        <p:nvSpPr>
          <p:cNvPr id="5" name="Freeform 5"/>
          <p:cNvSpPr/>
          <p:nvPr/>
        </p:nvSpPr>
        <p:spPr>
          <a:xfrm rot="952549">
            <a:off x="458071" y="698232"/>
            <a:ext cx="1351070" cy="1274919"/>
          </a:xfrm>
          <a:custGeom>
            <a:avLst/>
            <a:gdLst/>
            <a:ahLst/>
            <a:cxnLst/>
            <a:rect l="l" t="t" r="r" b="b"/>
            <a:pathLst>
              <a:path w="1351070" h="1274919">
                <a:moveTo>
                  <a:pt x="0" y="0"/>
                </a:moveTo>
                <a:lnTo>
                  <a:pt x="1351069" y="0"/>
                </a:lnTo>
                <a:lnTo>
                  <a:pt x="1351069" y="1274919"/>
                </a:lnTo>
                <a:lnTo>
                  <a:pt x="0" y="127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288178">
            <a:off x="11761698" y="3513086"/>
            <a:ext cx="965863" cy="911423"/>
          </a:xfrm>
          <a:custGeom>
            <a:avLst/>
            <a:gdLst/>
            <a:ahLst/>
            <a:cxnLst/>
            <a:rect l="l" t="t" r="r" b="b"/>
            <a:pathLst>
              <a:path w="965863" h="911423">
                <a:moveTo>
                  <a:pt x="0" y="0"/>
                </a:moveTo>
                <a:lnTo>
                  <a:pt x="965862" y="0"/>
                </a:lnTo>
                <a:lnTo>
                  <a:pt x="965862" y="911424"/>
                </a:lnTo>
                <a:lnTo>
                  <a:pt x="0" y="91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455508">
            <a:off x="16168462" y="6303139"/>
            <a:ext cx="1843559" cy="1739650"/>
          </a:xfrm>
          <a:custGeom>
            <a:avLst/>
            <a:gdLst/>
            <a:ahLst/>
            <a:cxnLst/>
            <a:rect l="l" t="t" r="r" b="b"/>
            <a:pathLst>
              <a:path w="1843559" h="1739650">
                <a:moveTo>
                  <a:pt x="0" y="0"/>
                </a:moveTo>
                <a:lnTo>
                  <a:pt x="1843559" y="0"/>
                </a:lnTo>
                <a:lnTo>
                  <a:pt x="1843559" y="1739650"/>
                </a:lnTo>
                <a:lnTo>
                  <a:pt x="0" y="1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288178">
            <a:off x="710954" y="6436771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2" y="0"/>
                </a:lnTo>
                <a:lnTo>
                  <a:pt x="635492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771428">
            <a:off x="11734909" y="618855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3" y="0"/>
                </a:lnTo>
                <a:lnTo>
                  <a:pt x="635493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562357">
            <a:off x="5611006" y="8683048"/>
            <a:ext cx="1219223" cy="1150503"/>
          </a:xfrm>
          <a:custGeom>
            <a:avLst/>
            <a:gdLst/>
            <a:ahLst/>
            <a:cxnLst/>
            <a:rect l="l" t="t" r="r" b="b"/>
            <a:pathLst>
              <a:path w="1219223" h="1150503">
                <a:moveTo>
                  <a:pt x="0" y="0"/>
                </a:moveTo>
                <a:lnTo>
                  <a:pt x="1219223" y="0"/>
                </a:lnTo>
                <a:lnTo>
                  <a:pt x="1219223" y="1150503"/>
                </a:lnTo>
                <a:lnTo>
                  <a:pt x="0" y="115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964020" y="5506473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E-mail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6399" y="5506473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SP@gmail.com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4020" y="6151075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125" y="6151075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www.simplypets.com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4020" y="6795677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Phone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125" y="6795677"/>
            <a:ext cx="5551357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+123-456-7890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4020" y="7442054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Address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125" y="7442054"/>
            <a:ext cx="6045696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123 We care St., Dallas, TX 12345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 rot="-250596">
            <a:off x="9919140" y="7012939"/>
            <a:ext cx="5902653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dirty="0">
                <a:solidFill>
                  <a:srgbClr val="522A0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www.simplypets.com</a:t>
            </a:r>
          </a:p>
        </p:txBody>
      </p:sp>
      <p:sp>
        <p:nvSpPr>
          <p:cNvPr id="5" name="Freeform 5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1866197">
            <a:off x="-61446" y="243339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255541">
            <a:off x="15335439" y="691423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626362">
            <a:off x="678650" y="4663295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61804" y="808944"/>
            <a:ext cx="8135826" cy="9371997"/>
          </a:xfrm>
          <a:custGeom>
            <a:avLst/>
            <a:gdLst/>
            <a:ahLst/>
            <a:cxnLst/>
            <a:rect l="l" t="t" r="r" b="b"/>
            <a:pathLst>
              <a:path w="10851970" h="13987502">
                <a:moveTo>
                  <a:pt x="0" y="0"/>
                </a:moveTo>
                <a:lnTo>
                  <a:pt x="10851971" y="0"/>
                </a:lnTo>
                <a:lnTo>
                  <a:pt x="10851971" y="13987502"/>
                </a:lnTo>
                <a:lnTo>
                  <a:pt x="0" y="1398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626362">
            <a:off x="8357672" y="21907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-1408288">
            <a:off x="13800221" y="8363506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1"/>
                </a:lnTo>
                <a:lnTo>
                  <a:pt x="0" y="15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1697466">
            <a:off x="10373799" y="9164402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307283">
            <a:off x="3301109" y="233473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8"/>
                </a:lnTo>
                <a:lnTo>
                  <a:pt x="0" y="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307283">
            <a:off x="209393" y="6100603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307283">
            <a:off x="16856652" y="845582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 rot="-307283">
            <a:off x="8736353" y="95399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5">
            <a:off x="589503" y="-123468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-260123">
            <a:off x="2029926" y="1335747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OVERVIEW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955809" y="0"/>
            <a:ext cx="6332191" cy="8161793"/>
          </a:xfrm>
          <a:custGeom>
            <a:avLst/>
            <a:gdLst/>
            <a:ahLst/>
            <a:cxnLst/>
            <a:rect l="l" t="t" r="r" b="b"/>
            <a:pathLst>
              <a:path w="6332191" h="8161793">
                <a:moveTo>
                  <a:pt x="0" y="0"/>
                </a:moveTo>
                <a:lnTo>
                  <a:pt x="6332191" y="0"/>
                </a:lnTo>
                <a:lnTo>
                  <a:pt x="6332191" y="8161793"/>
                </a:lnTo>
                <a:lnTo>
                  <a:pt x="0" y="8161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>
            <a:off x="8930897" y="2070232"/>
            <a:ext cx="5679841" cy="8216768"/>
          </a:xfrm>
          <a:custGeom>
            <a:avLst/>
            <a:gdLst/>
            <a:ahLst/>
            <a:cxnLst/>
            <a:rect l="l" t="t" r="r" b="b"/>
            <a:pathLst>
              <a:path w="5679841" h="8216768">
                <a:moveTo>
                  <a:pt x="5679841" y="0"/>
                </a:moveTo>
                <a:lnTo>
                  <a:pt x="0" y="0"/>
                </a:lnTo>
                <a:lnTo>
                  <a:pt x="0" y="8216768"/>
                </a:lnTo>
                <a:lnTo>
                  <a:pt x="5679841" y="8216768"/>
                </a:lnTo>
                <a:lnTo>
                  <a:pt x="56798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994649">
            <a:off x="15978755" y="8654139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828043">
            <a:off x="12700972" y="683439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5" y="0"/>
                </a:lnTo>
                <a:lnTo>
                  <a:pt x="765035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828043">
            <a:off x="-177368" y="5810283"/>
            <a:ext cx="1316945" cy="1242717"/>
          </a:xfrm>
          <a:custGeom>
            <a:avLst/>
            <a:gdLst/>
            <a:ahLst/>
            <a:cxnLst/>
            <a:rect l="l" t="t" r="r" b="b"/>
            <a:pathLst>
              <a:path w="1316945" h="1242717">
                <a:moveTo>
                  <a:pt x="0" y="0"/>
                </a:moveTo>
                <a:lnTo>
                  <a:pt x="1316945" y="0"/>
                </a:lnTo>
                <a:lnTo>
                  <a:pt x="1316945" y="1242717"/>
                </a:lnTo>
                <a:lnTo>
                  <a:pt x="0" y="1242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-1519776">
            <a:off x="7879437" y="9152081"/>
            <a:ext cx="583820" cy="550914"/>
          </a:xfrm>
          <a:custGeom>
            <a:avLst/>
            <a:gdLst/>
            <a:ahLst/>
            <a:cxnLst/>
            <a:rect l="l" t="t" r="r" b="b"/>
            <a:pathLst>
              <a:path w="583820" h="550914">
                <a:moveTo>
                  <a:pt x="0" y="0"/>
                </a:moveTo>
                <a:lnTo>
                  <a:pt x="583820" y="0"/>
                </a:lnTo>
                <a:lnTo>
                  <a:pt x="583820" y="550914"/>
                </a:lnTo>
                <a:lnTo>
                  <a:pt x="0" y="5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828043">
            <a:off x="842740" y="6677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760749" y="3582389"/>
            <a:ext cx="6028904" cy="5739456"/>
          </a:xfrm>
          <a:prstGeom prst="rect">
            <a:avLst/>
          </a:prstGeom>
          <a:solidFill>
            <a:srgbClr val="522A0F"/>
          </a:solidFill>
        </p:spPr>
        <p:txBody>
          <a:bodyPr wrap="square" lIns="0" tIns="0" rIns="0" bIns="0" rtlCol="0" anchor="t">
            <a:spAutoFit/>
          </a:bodyPr>
          <a:lstStyle/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ABOUT US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DESIGN OVERVIEW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CAT DEPARTMENTS 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USER JOURNEY (FLOWCART)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DOG DEPARTMENT 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DESIGN TOOLS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EXOTIC DEPARTMENT </a:t>
            </a:r>
          </a:p>
          <a:p>
            <a:pPr marL="798825" lvl="1" indent="-399412" algn="just">
              <a:lnSpc>
                <a:spcPts val="5179"/>
              </a:lnSpc>
              <a:buFont typeface="Arial"/>
              <a:buChar char="•"/>
            </a:pPr>
            <a:r>
              <a:rPr lang="en-US" sz="2800" spc="-110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HAPPY CUSTOMERS </a:t>
            </a:r>
          </a:p>
          <a:p>
            <a:pPr marL="798825" lvl="1" indent="-399412" algn="just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110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CONTACT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6722">
            <a:off x="388991" y="1028700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9" y="0"/>
                </a:lnTo>
                <a:lnTo>
                  <a:pt x="11069679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8458314" y="1442858"/>
            <a:ext cx="8564117" cy="8844142"/>
          </a:xfrm>
          <a:custGeom>
            <a:avLst/>
            <a:gdLst/>
            <a:ahLst/>
            <a:cxnLst/>
            <a:rect l="l" t="t" r="r" b="b"/>
            <a:pathLst>
              <a:path w="8564117" h="8844142">
                <a:moveTo>
                  <a:pt x="0" y="0"/>
                </a:moveTo>
                <a:lnTo>
                  <a:pt x="8564116" y="0"/>
                </a:lnTo>
                <a:lnTo>
                  <a:pt x="8564116" y="8844142"/>
                </a:lnTo>
                <a:lnTo>
                  <a:pt x="0" y="8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381593">
            <a:off x="1807257" y="2228167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84" y="4783987"/>
            <a:ext cx="8707716" cy="417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At Simply Pets, we’re proud to be more than just a pet supply store.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We’re a place where pet lovers come together to care, connect, and celebrate.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Our products are chosen with love and tested for comfort, safety, and joy.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From playful pups to senior cats, we’ve got something for every stage of life</a:t>
            </a:r>
            <a:r>
              <a:rPr lang="en-US" sz="2800" b="1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 rot="-1994649">
            <a:off x="15827444" y="338984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626362">
            <a:off x="16621122" y="786460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8" y="0"/>
                </a:lnTo>
                <a:lnTo>
                  <a:pt x="1244778" y="1174619"/>
                </a:lnTo>
                <a:lnTo>
                  <a:pt x="0" y="117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828043">
            <a:off x="10240950" y="51630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rgbClr val="522A0F"/>
              </a:solidFill>
              <a:highlight>
                <a:srgbClr val="522A0F"/>
              </a:highlight>
            </a:endParaRPr>
          </a:p>
        </p:txBody>
      </p:sp>
      <p:sp>
        <p:nvSpPr>
          <p:cNvPr id="9" name="Freeform 9"/>
          <p:cNvSpPr/>
          <p:nvPr/>
        </p:nvSpPr>
        <p:spPr>
          <a:xfrm rot="-1626362">
            <a:off x="8962669" y="4733343"/>
            <a:ext cx="1542315" cy="1455385"/>
          </a:xfrm>
          <a:custGeom>
            <a:avLst/>
            <a:gdLst/>
            <a:ahLst/>
            <a:cxnLst/>
            <a:rect l="l" t="t" r="r" b="b"/>
            <a:pathLst>
              <a:path w="1542315" h="1455385">
                <a:moveTo>
                  <a:pt x="0" y="0"/>
                </a:moveTo>
                <a:lnTo>
                  <a:pt x="1542315" y="0"/>
                </a:lnTo>
                <a:lnTo>
                  <a:pt x="1542315" y="1455385"/>
                </a:lnTo>
                <a:lnTo>
                  <a:pt x="0" y="145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91693D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828043">
            <a:off x="-56822" y="612777"/>
            <a:ext cx="1037219" cy="978758"/>
          </a:xfrm>
          <a:custGeom>
            <a:avLst/>
            <a:gdLst/>
            <a:ahLst/>
            <a:cxnLst/>
            <a:rect l="l" t="t" r="r" b="b"/>
            <a:pathLst>
              <a:path w="1037219" h="978758">
                <a:moveTo>
                  <a:pt x="0" y="0"/>
                </a:moveTo>
                <a:lnTo>
                  <a:pt x="1037219" y="0"/>
                </a:lnTo>
                <a:lnTo>
                  <a:pt x="1037219" y="978757"/>
                </a:lnTo>
                <a:lnTo>
                  <a:pt x="0" y="97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870EB-3A2A-1CB1-85FA-947243B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4BEC9B-0E9A-30D4-14A8-38DF93618038}"/>
              </a:ext>
            </a:extLst>
          </p:cNvPr>
          <p:cNvSpPr/>
          <p:nvPr/>
        </p:nvSpPr>
        <p:spPr>
          <a:xfrm rot="35005">
            <a:off x="865947" y="100185"/>
            <a:ext cx="11630345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60D30A4-0A50-5813-025D-9B673651399F}"/>
              </a:ext>
            </a:extLst>
          </p:cNvPr>
          <p:cNvSpPr txBox="1"/>
          <p:nvPr/>
        </p:nvSpPr>
        <p:spPr>
          <a:xfrm rot="-260123">
            <a:off x="1838865" y="1155197"/>
            <a:ext cx="1028649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150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Design Overview 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2ECD737-0071-BEF7-2E3B-2DAF3B3AAED9}"/>
              </a:ext>
            </a:extLst>
          </p:cNvPr>
          <p:cNvSpPr/>
          <p:nvPr/>
        </p:nvSpPr>
        <p:spPr>
          <a:xfrm rot="-1994649">
            <a:off x="4605658" y="3568068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16A58E-C622-7D2E-0CA9-0EBF3AD0A222}"/>
              </a:ext>
            </a:extLst>
          </p:cNvPr>
          <p:cNvSpPr/>
          <p:nvPr/>
        </p:nvSpPr>
        <p:spPr>
          <a:xfrm rot="1828043">
            <a:off x="12865641" y="562467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5" y="0"/>
                </a:lnTo>
                <a:lnTo>
                  <a:pt x="765035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C358441-5FC0-04AB-B70D-8B5A80ED0A2E}"/>
              </a:ext>
            </a:extLst>
          </p:cNvPr>
          <p:cNvSpPr/>
          <p:nvPr/>
        </p:nvSpPr>
        <p:spPr>
          <a:xfrm rot="1828043">
            <a:off x="722799" y="8498210"/>
            <a:ext cx="1316945" cy="1242717"/>
          </a:xfrm>
          <a:custGeom>
            <a:avLst/>
            <a:gdLst/>
            <a:ahLst/>
            <a:cxnLst/>
            <a:rect l="l" t="t" r="r" b="b"/>
            <a:pathLst>
              <a:path w="1316945" h="1242717">
                <a:moveTo>
                  <a:pt x="0" y="0"/>
                </a:moveTo>
                <a:lnTo>
                  <a:pt x="1316945" y="0"/>
                </a:lnTo>
                <a:lnTo>
                  <a:pt x="1316945" y="1242717"/>
                </a:lnTo>
                <a:lnTo>
                  <a:pt x="0" y="124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29C616A-25D4-C364-646F-776AF7236143}"/>
              </a:ext>
            </a:extLst>
          </p:cNvPr>
          <p:cNvSpPr/>
          <p:nvPr/>
        </p:nvSpPr>
        <p:spPr>
          <a:xfrm rot="-1519776">
            <a:off x="8852090" y="8994185"/>
            <a:ext cx="583820" cy="550914"/>
          </a:xfrm>
          <a:custGeom>
            <a:avLst/>
            <a:gdLst/>
            <a:ahLst/>
            <a:cxnLst/>
            <a:rect l="l" t="t" r="r" b="b"/>
            <a:pathLst>
              <a:path w="583820" h="550914">
                <a:moveTo>
                  <a:pt x="0" y="0"/>
                </a:moveTo>
                <a:lnTo>
                  <a:pt x="583820" y="0"/>
                </a:lnTo>
                <a:lnTo>
                  <a:pt x="583820" y="550914"/>
                </a:lnTo>
                <a:lnTo>
                  <a:pt x="0" y="550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8DED5C0-9E8F-97B8-E65E-5E163C23C4DF}"/>
              </a:ext>
            </a:extLst>
          </p:cNvPr>
          <p:cNvSpPr/>
          <p:nvPr/>
        </p:nvSpPr>
        <p:spPr>
          <a:xfrm rot="1828043">
            <a:off x="842740" y="6677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A couple of monkeys playing with a toy&#10;&#10;AI-generated content may be incorrect.">
            <a:extLst>
              <a:ext uri="{FF2B5EF4-FFF2-40B4-BE49-F238E27FC236}">
                <a16:creationId xmlns:a16="http://schemas.microsoft.com/office/drawing/2014/main" id="{51ED6B6E-0937-3E60-5ABD-169F685B2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33704" y="2628900"/>
            <a:ext cx="6552524" cy="7658099"/>
          </a:xfrm>
          <a:prstGeom prst="rect">
            <a:avLst/>
          </a:prstGeom>
        </p:spPr>
      </p:pic>
      <p:graphicFrame>
        <p:nvGraphicFramePr>
          <p:cNvPr id="21" name="TextBox 14">
            <a:extLst>
              <a:ext uri="{FF2B5EF4-FFF2-40B4-BE49-F238E27FC236}">
                <a16:creationId xmlns:a16="http://schemas.microsoft.com/office/drawing/2014/main" id="{A34E3C54-D620-8DDC-0B9A-92AC53494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71474"/>
              </p:ext>
            </p:extLst>
          </p:nvPr>
        </p:nvGraphicFramePr>
        <p:xfrm>
          <a:off x="304800" y="4239559"/>
          <a:ext cx="11158245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9503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0C3AA-4646-C6EB-AF62-3954E7DF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34713-A51D-8887-273E-24E5BEF5C970}"/>
              </a:ext>
            </a:extLst>
          </p:cNvPr>
          <p:cNvSpPr/>
          <p:nvPr/>
        </p:nvSpPr>
        <p:spPr>
          <a:xfrm>
            <a:off x="12017340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CAE72F-6262-EDAF-43E9-780F65E5306C}"/>
              </a:ext>
            </a:extLst>
          </p:cNvPr>
          <p:cNvSpPr/>
          <p:nvPr/>
        </p:nvSpPr>
        <p:spPr>
          <a:xfrm rot="311721">
            <a:off x="2462308" y="514861"/>
            <a:ext cx="12872997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8CC86B7-1FEE-EEFC-5368-B101149CCFC7}"/>
              </a:ext>
            </a:extLst>
          </p:cNvPr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CAT DEPARTMENT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4639DAB-DA6C-0F1A-97BA-EF3D03891DA2}"/>
              </a:ext>
            </a:extLst>
          </p:cNvPr>
          <p:cNvSpPr/>
          <p:nvPr/>
        </p:nvSpPr>
        <p:spPr>
          <a:xfrm>
            <a:off x="1992495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3941368-AF99-3269-CEEC-A7BFC94C926B}"/>
              </a:ext>
            </a:extLst>
          </p:cNvPr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beds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194E2F2-F2BA-D66E-BE67-D271D7C52FB4}"/>
              </a:ext>
            </a:extLst>
          </p:cNvPr>
          <p:cNvSpPr/>
          <p:nvPr/>
        </p:nvSpPr>
        <p:spPr>
          <a:xfrm>
            <a:off x="197913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35C294-D63E-D57C-2681-51868BA611DD}"/>
              </a:ext>
            </a:extLst>
          </p:cNvPr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food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7C93D5E-0430-465A-E68B-6A812BBCAFAB}"/>
              </a:ext>
            </a:extLst>
          </p:cNvPr>
          <p:cNvSpPr/>
          <p:nvPr/>
        </p:nvSpPr>
        <p:spPr>
          <a:xfrm>
            <a:off x="2005854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67CCEA2-323C-C51E-6B3A-23EA1E368394}"/>
              </a:ext>
            </a:extLst>
          </p:cNvPr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toys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A7C691F-2516-AB7F-63C1-C7BFDEADFA41}"/>
              </a:ext>
            </a:extLst>
          </p:cNvPr>
          <p:cNvSpPr/>
          <p:nvPr/>
        </p:nvSpPr>
        <p:spPr>
          <a:xfrm>
            <a:off x="12017340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A12FE4-1738-BE61-81BC-5DE8ED2FEEA6}"/>
              </a:ext>
            </a:extLst>
          </p:cNvPr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grooming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F244BD2-1D36-7591-FA7E-A1EECD24FCE3}"/>
              </a:ext>
            </a:extLst>
          </p:cNvPr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training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82F3912-A70A-41F2-41AB-8D54DBA58F58}"/>
              </a:ext>
            </a:extLst>
          </p:cNvPr>
          <p:cNvSpPr/>
          <p:nvPr/>
        </p:nvSpPr>
        <p:spPr>
          <a:xfrm>
            <a:off x="12017340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D970DF9-E679-CE2E-C61D-D6BC0E29B765}"/>
              </a:ext>
            </a:extLst>
          </p:cNvPr>
          <p:cNvSpPr txBox="1"/>
          <p:nvPr/>
        </p:nvSpPr>
        <p:spPr>
          <a:xfrm>
            <a:off x="11789134" y="817572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C981727-94B1-8919-7EA6-FCFB3CEC0BB1}"/>
              </a:ext>
            </a:extLst>
          </p:cNvPr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936B905-BA59-D497-D09D-8E51776BBC02}"/>
              </a:ext>
            </a:extLst>
          </p:cNvPr>
          <p:cNvSpPr/>
          <p:nvPr/>
        </p:nvSpPr>
        <p:spPr>
          <a:xfrm rot="660716">
            <a:off x="16025891" y="3735825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15287FD-DADC-F879-0ABD-67625424E535}"/>
              </a:ext>
            </a:extLst>
          </p:cNvPr>
          <p:cNvSpPr/>
          <p:nvPr/>
        </p:nvSpPr>
        <p:spPr>
          <a:xfrm rot="-1575084">
            <a:off x="238346" y="5254338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319DBD7-A5A8-2E0F-BC15-FF577FF8AEF8}"/>
              </a:ext>
            </a:extLst>
          </p:cNvPr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DEE07A5-7B94-9E38-D8DF-F40747085B1C}"/>
              </a:ext>
            </a:extLst>
          </p:cNvPr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24FC983-F17C-CEC5-D6E9-8EDC3D5DD570}"/>
              </a:ext>
            </a:extLst>
          </p:cNvPr>
          <p:cNvSpPr/>
          <p:nvPr/>
        </p:nvSpPr>
        <p:spPr>
          <a:xfrm rot="-1960971">
            <a:off x="1152652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7C9AD7F-0383-54B0-EB48-62E3699947DC}"/>
              </a:ext>
            </a:extLst>
          </p:cNvPr>
          <p:cNvSpPr/>
          <p:nvPr/>
        </p:nvSpPr>
        <p:spPr>
          <a:xfrm flipH="1">
            <a:off x="6115723" y="4321624"/>
            <a:ext cx="6501682" cy="5965376"/>
          </a:xfrm>
          <a:custGeom>
            <a:avLst/>
            <a:gdLst/>
            <a:ahLst/>
            <a:cxnLst/>
            <a:rect l="l" t="t" r="r" b="b"/>
            <a:pathLst>
              <a:path w="6501682" h="5965376">
                <a:moveTo>
                  <a:pt x="6501682" y="0"/>
                </a:moveTo>
                <a:lnTo>
                  <a:pt x="0" y="0"/>
                </a:lnTo>
                <a:lnTo>
                  <a:pt x="0" y="5965376"/>
                </a:lnTo>
                <a:lnTo>
                  <a:pt x="6501682" y="5965376"/>
                </a:lnTo>
                <a:lnTo>
                  <a:pt x="6501682" y="0"/>
                </a:lnTo>
                <a:close/>
              </a:path>
            </a:pathLst>
          </a:custGeom>
          <a:blipFill>
            <a:blip r:embed="rId6"/>
            <a:stretch>
              <a:fillRect t="-203" b="-203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49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533932" y="339838"/>
            <a:ext cx="14664430" cy="3954496"/>
          </a:xfrm>
          <a:custGeom>
            <a:avLst/>
            <a:gdLst/>
            <a:ahLst/>
            <a:cxnLst/>
            <a:rect l="l" t="t" r="r" b="b"/>
            <a:pathLst>
              <a:path w="12869398" h="4332140">
                <a:moveTo>
                  <a:pt x="0" y="0"/>
                </a:moveTo>
                <a:lnTo>
                  <a:pt x="12869398" y="0"/>
                </a:lnTo>
                <a:lnTo>
                  <a:pt x="12869398" y="4332140"/>
                </a:lnTo>
                <a:lnTo>
                  <a:pt x="0" y="43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 rot="174774">
            <a:off x="690567" y="1580206"/>
            <a:ext cx="15492663" cy="148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9600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Flowchart- User Journey </a:t>
            </a:r>
          </a:p>
        </p:txBody>
      </p:sp>
      <p:sp>
        <p:nvSpPr>
          <p:cNvPr id="17" name="Freeform 17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660716">
            <a:off x="16062205" y="272505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 rot="-1575084">
            <a:off x="356451" y="481088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 rot="-1960971">
            <a:off x="664063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C6B4AD3-5EA4-E33E-C13E-03E8F370F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06194"/>
              </p:ext>
            </p:extLst>
          </p:nvPr>
        </p:nvGraphicFramePr>
        <p:xfrm>
          <a:off x="1524000" y="3855173"/>
          <a:ext cx="14392640" cy="635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47C50-F0CA-6D75-A9C6-E88B920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FC70C1-C280-2FEC-A3E6-51BB0EA3B01A}"/>
              </a:ext>
            </a:extLst>
          </p:cNvPr>
          <p:cNvSpPr/>
          <p:nvPr/>
        </p:nvSpPr>
        <p:spPr>
          <a:xfrm>
            <a:off x="12017340" y="4492884"/>
            <a:ext cx="3677410" cy="1237902"/>
          </a:xfrm>
          <a:custGeom>
            <a:avLst/>
            <a:gdLst/>
            <a:ahLst/>
            <a:cxnLst/>
            <a:rect l="l" t="t" r="r" b="b"/>
            <a:pathLst>
              <a:path w="3677410" h="1237902">
                <a:moveTo>
                  <a:pt x="0" y="0"/>
                </a:moveTo>
                <a:lnTo>
                  <a:pt x="3677410" y="0"/>
                </a:lnTo>
                <a:lnTo>
                  <a:pt x="3677410" y="1237903"/>
                </a:lnTo>
                <a:lnTo>
                  <a:pt x="0" y="1237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3BF5F9C-8092-2BD8-3F0C-D01450F1066D}"/>
              </a:ext>
            </a:extLst>
          </p:cNvPr>
          <p:cNvSpPr/>
          <p:nvPr/>
        </p:nvSpPr>
        <p:spPr>
          <a:xfrm rot="311721">
            <a:off x="2308179" y="420333"/>
            <a:ext cx="12869398" cy="4332140"/>
          </a:xfrm>
          <a:custGeom>
            <a:avLst/>
            <a:gdLst/>
            <a:ahLst/>
            <a:cxnLst/>
            <a:rect l="l" t="t" r="r" b="b"/>
            <a:pathLst>
              <a:path w="12869398" h="4332140">
                <a:moveTo>
                  <a:pt x="0" y="0"/>
                </a:moveTo>
                <a:lnTo>
                  <a:pt x="12869398" y="0"/>
                </a:lnTo>
                <a:lnTo>
                  <a:pt x="12869398" y="4332140"/>
                </a:lnTo>
                <a:lnTo>
                  <a:pt x="0" y="43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ABA9C6-8525-BE07-22C8-4A54DC0996C2}"/>
              </a:ext>
            </a:extLst>
          </p:cNvPr>
          <p:cNvSpPr/>
          <p:nvPr/>
        </p:nvSpPr>
        <p:spPr>
          <a:xfrm>
            <a:off x="6785705" y="3977532"/>
            <a:ext cx="3914347" cy="5662708"/>
          </a:xfrm>
          <a:custGeom>
            <a:avLst/>
            <a:gdLst/>
            <a:ahLst/>
            <a:cxnLst/>
            <a:rect l="l" t="t" r="r" b="b"/>
            <a:pathLst>
              <a:path w="3914347" h="5662708">
                <a:moveTo>
                  <a:pt x="0" y="0"/>
                </a:moveTo>
                <a:lnTo>
                  <a:pt x="3914347" y="0"/>
                </a:lnTo>
                <a:lnTo>
                  <a:pt x="3914347" y="5662708"/>
                </a:lnTo>
                <a:lnTo>
                  <a:pt x="0" y="566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EF1217-DC71-2691-F635-D423321EE610}"/>
              </a:ext>
            </a:extLst>
          </p:cNvPr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DOG DEPARTMENT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43347E-D477-B062-C243-9AF90163CC74}"/>
              </a:ext>
            </a:extLst>
          </p:cNvPr>
          <p:cNvSpPr/>
          <p:nvPr/>
        </p:nvSpPr>
        <p:spPr>
          <a:xfrm>
            <a:off x="1992495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639987D-2B02-2F92-36BF-59F8C4BAF9C8}"/>
              </a:ext>
            </a:extLst>
          </p:cNvPr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bed/cages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99B1F9F-71A8-1E54-DAE2-16E01C5A7FB2}"/>
              </a:ext>
            </a:extLst>
          </p:cNvPr>
          <p:cNvSpPr/>
          <p:nvPr/>
        </p:nvSpPr>
        <p:spPr>
          <a:xfrm>
            <a:off x="197913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E9DB066-8E03-51DC-C51B-B338C38C8FDF}"/>
              </a:ext>
            </a:extLst>
          </p:cNvPr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food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A8C0F5C-16FF-BFCF-8502-4527181F4E68}"/>
              </a:ext>
            </a:extLst>
          </p:cNvPr>
          <p:cNvSpPr/>
          <p:nvPr/>
        </p:nvSpPr>
        <p:spPr>
          <a:xfrm>
            <a:off x="2005854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A68E1F9-15D1-5506-5A3C-F8F5C6B63796}"/>
              </a:ext>
            </a:extLst>
          </p:cNvPr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toys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BEB0258-99D7-118F-9DD1-192D4F96B5E6}"/>
              </a:ext>
            </a:extLst>
          </p:cNvPr>
          <p:cNvSpPr/>
          <p:nvPr/>
        </p:nvSpPr>
        <p:spPr>
          <a:xfrm>
            <a:off x="11829210" y="6221599"/>
            <a:ext cx="3677410" cy="1237902"/>
          </a:xfrm>
          <a:custGeom>
            <a:avLst/>
            <a:gdLst/>
            <a:ahLst/>
            <a:cxnLst/>
            <a:rect l="l" t="t" r="r" b="b"/>
            <a:pathLst>
              <a:path w="3677410" h="1237902">
                <a:moveTo>
                  <a:pt x="0" y="0"/>
                </a:moveTo>
                <a:lnTo>
                  <a:pt x="3677410" y="0"/>
                </a:lnTo>
                <a:lnTo>
                  <a:pt x="3677410" y="1237902"/>
                </a:lnTo>
                <a:lnTo>
                  <a:pt x="0" y="123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B056C0-5214-FFC3-17CC-8C379996E54D}"/>
              </a:ext>
            </a:extLst>
          </p:cNvPr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grooming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B2895A2-069C-10AB-9F39-222129DF5658}"/>
              </a:ext>
            </a:extLst>
          </p:cNvPr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training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8122547-2DC2-3FC1-1F1A-C9B7D191BBBD}"/>
              </a:ext>
            </a:extLst>
          </p:cNvPr>
          <p:cNvSpPr/>
          <p:nvPr/>
        </p:nvSpPr>
        <p:spPr>
          <a:xfrm>
            <a:off x="11731649" y="7707151"/>
            <a:ext cx="4023508" cy="1354407"/>
          </a:xfrm>
          <a:custGeom>
            <a:avLst/>
            <a:gdLst/>
            <a:ahLst/>
            <a:cxnLst/>
            <a:rect l="l" t="t" r="r" b="b"/>
            <a:pathLst>
              <a:path w="4023508" h="1354407">
                <a:moveTo>
                  <a:pt x="0" y="0"/>
                </a:moveTo>
                <a:lnTo>
                  <a:pt x="4023507" y="0"/>
                </a:lnTo>
                <a:lnTo>
                  <a:pt x="4023507" y="1354407"/>
                </a:lnTo>
                <a:lnTo>
                  <a:pt x="0" y="135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59BC7D0-081D-C9BA-0CAB-C0F8E92ABD48}"/>
              </a:ext>
            </a:extLst>
          </p:cNvPr>
          <p:cNvSpPr txBox="1"/>
          <p:nvPr/>
        </p:nvSpPr>
        <p:spPr>
          <a:xfrm>
            <a:off x="11802492" y="8174895"/>
            <a:ext cx="3905616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800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</a:t>
            </a:r>
            <a:endParaRPr lang="en-US" sz="3189" dirty="0">
              <a:solidFill>
                <a:srgbClr val="522A0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BE85F9F-30DD-B11B-9332-8742B1CD22C0}"/>
              </a:ext>
            </a:extLst>
          </p:cNvPr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CDADBD2-8570-D631-62A8-6F74780652E5}"/>
              </a:ext>
            </a:extLst>
          </p:cNvPr>
          <p:cNvSpPr/>
          <p:nvPr/>
        </p:nvSpPr>
        <p:spPr>
          <a:xfrm rot="660716">
            <a:off x="16062205" y="272505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6CA8ABD-3E86-D4A9-E241-2577E83C0210}"/>
              </a:ext>
            </a:extLst>
          </p:cNvPr>
          <p:cNvSpPr/>
          <p:nvPr/>
        </p:nvSpPr>
        <p:spPr>
          <a:xfrm rot="-1575084">
            <a:off x="356451" y="481088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2E46F96-BFD1-6D20-FC54-2A7A5C32FFF2}"/>
              </a:ext>
            </a:extLst>
          </p:cNvPr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6509C8A-18D2-450A-18FC-44A17FBAC087}"/>
              </a:ext>
            </a:extLst>
          </p:cNvPr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2D72C36-6988-4E16-8EC4-9E8EC079388D}"/>
              </a:ext>
            </a:extLst>
          </p:cNvPr>
          <p:cNvSpPr/>
          <p:nvPr/>
        </p:nvSpPr>
        <p:spPr>
          <a:xfrm rot="-1960971">
            <a:off x="664063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3129443" y="493537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Design Tools</a:t>
            </a:r>
          </a:p>
        </p:txBody>
      </p:sp>
      <p:sp>
        <p:nvSpPr>
          <p:cNvPr id="16" name="Freeform 16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rot="660716">
            <a:off x="16168515" y="2098733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-1575084">
            <a:off x="238346" y="5254338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 rot="-1960971">
            <a:off x="1152652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84A702C5-E37C-1397-4279-278C26ACB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174406"/>
              </p:ext>
            </p:extLst>
          </p:nvPr>
        </p:nvGraphicFramePr>
        <p:xfrm>
          <a:off x="3518516" y="4129329"/>
          <a:ext cx="11361625" cy="6001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218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311721">
            <a:off x="1301499" y="29711"/>
            <a:ext cx="14693657" cy="4946228"/>
          </a:xfrm>
          <a:custGeom>
            <a:avLst/>
            <a:gdLst/>
            <a:ahLst/>
            <a:cxnLst/>
            <a:rect l="l" t="t" r="r" b="b"/>
            <a:pathLst>
              <a:path w="14693657" h="4946228">
                <a:moveTo>
                  <a:pt x="0" y="0"/>
                </a:moveTo>
                <a:lnTo>
                  <a:pt x="14693657" y="0"/>
                </a:lnTo>
                <a:lnTo>
                  <a:pt x="14693657" y="4946228"/>
                </a:lnTo>
                <a:lnTo>
                  <a:pt x="0" y="494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 EXOTIC DEPARTMENT </a:t>
            </a:r>
          </a:p>
        </p:txBody>
      </p:sp>
      <p:sp>
        <p:nvSpPr>
          <p:cNvPr id="5" name="Freeform 5"/>
          <p:cNvSpPr/>
          <p:nvPr/>
        </p:nvSpPr>
        <p:spPr>
          <a:xfrm>
            <a:off x="1650855" y="622574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777648" y="4616018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777648" y="7895616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2017340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2205470" y="7835468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660716">
            <a:off x="16147565" y="408048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1575084">
            <a:off x="181003" y="501471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1960971">
            <a:off x="1044158" y="8853799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5266928" y="4744901"/>
            <a:ext cx="6870202" cy="4613746"/>
          </a:xfrm>
          <a:custGeom>
            <a:avLst/>
            <a:gdLst/>
            <a:ahLst/>
            <a:cxnLst/>
            <a:rect l="l" t="t" r="r" b="b"/>
            <a:pathLst>
              <a:path w="6870202" h="4613746">
                <a:moveTo>
                  <a:pt x="0" y="0"/>
                </a:moveTo>
                <a:lnTo>
                  <a:pt x="6870202" y="0"/>
                </a:lnTo>
                <a:lnTo>
                  <a:pt x="6870202" y="4613745"/>
                </a:lnTo>
                <a:lnTo>
                  <a:pt x="0" y="461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8" r="-3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Food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Toys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Grooming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89134" y="817572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326</Words>
  <Application>Microsoft Macintosh PowerPoint</Application>
  <PresentationFormat>Custom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Lucky Bones</vt:lpstr>
      <vt:lpstr>TT Commons Pro Bold</vt:lpstr>
      <vt:lpstr>Sniglet</vt:lpstr>
      <vt:lpstr>Arial</vt:lpstr>
      <vt:lpstr>Cavolini</vt:lpstr>
      <vt:lpstr>Calibri</vt:lpstr>
      <vt:lpstr>TT Commons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PETS</dc:title>
  <cp:lastModifiedBy>billy.williams3-W216428638</cp:lastModifiedBy>
  <cp:revision>11</cp:revision>
  <dcterms:created xsi:type="dcterms:W3CDTF">2006-08-16T00:00:00Z</dcterms:created>
  <dcterms:modified xsi:type="dcterms:W3CDTF">2025-04-28T15:02:25Z</dcterms:modified>
  <dc:identifier>DAGkbYUbd0o</dc:identifier>
</cp:coreProperties>
</file>